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D44689-5B64-42D2-A39D-22CE8349C89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3B654F-4A82-4B1D-B292-2D0B5E6262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2.maxwell.syr.edu/plegal/ppa/worksheet2u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history.com/this-day-in-history/british-parliament-adopts-the-coercive-a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en.wikipedia.org/wiki/Prohibitory_Ac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www2.maxwell.syr.edu/plegal/ppa/worksheet3u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us/9g.asp" TargetMode="External"/><Relationship Id="rId2" Type="http://schemas.openxmlformats.org/officeDocument/2006/relationships/hyperlink" Target="http://www2.maxwell.syr.edu/plegal/ppa/worksheet4u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ibrary.thinkquest.org/TQ0312848/suac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hyperlink" Target="http://www.socialstudiesforkids.com/wwww/us/stampactdef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ushistory.org/declaration/related/quarterin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stamp-act-history.com/category/declaratory-ac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socialstudiesforkids.com/wwww/us/townshendactsdef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mericaslibrary.gov/jb/revolut/jb_revolut_boston_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hyperlink" Target="http://www.boston-tea-party.org/tea-a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Great Britain Taxes the Colonists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362200"/>
          </a:xfrm>
        </p:spPr>
        <p:txBody>
          <a:bodyPr>
            <a:normAutofit lnSpcReduction="10000"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Taxation Without Representation : Gather the Evidence (click on the link below)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Worksheet2: Gathering evidence of the problem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t2.gstatic.com/images?q=tbn:ANd9GcQ-Swl0SRRUVNKePDjLRqEsgdkLt9l5trp2_BEnFlRalFL2I1VM:mrkash.com/activities/images/stampactri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TOnOUh4HRzjkmQWTtTBNb24tvz-no-241DsJeCFnzHXH-6tdjK:therealrevo.com/blog/wp-content/uploads/2009/06/stampact-sku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4336097"/>
            <a:ext cx="185737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Q4b-Lrx6p2QUJCNgimff19wywwTUPqjNQ60-oLLCOIGj38CfLT:dynamic2moms.webs.com/Taxation%2520Without%2520Representa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00537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2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Coercive Intolerable Act</a:t>
            </a:r>
            <a:br>
              <a:rPr lang="en-US" dirty="0" smtClean="0"/>
            </a:br>
            <a:r>
              <a:rPr lang="en-US" dirty="0" smtClean="0"/>
              <a:t>March-June 1774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Provisions: Closes the Port of Boston; restructures Massachusetts government; restricts town meeting; troops quartered in Boston; British officials accused of crimes sent to England or Canada for trial.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Reactions: Boycott of British goods; First Continental Congress convenes(September 1774)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British Parliament adopts the Coercive Acts — History.com This Day in History — 3/28/1774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2050" name="Picture 2" descr="http://t2.gstatic.com/images?q=tbn:ANd9GcQg2nHjHoi8ycLZbUogsSeHNBLDIBJvDHBzI69Zf-Tub5V2dRt0Sg:o.quizlet.com/i/E_sEKB66ybg5qc7guFpbQ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"/>
            <a:ext cx="1533525" cy="163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R45ikUsiKJZSptOKWDgs1joUa6sejT5b7MpVYtV1nLl9eH-J8VHg:xtimeline.s3.amazonaws.com/Upload/Use200811100953084166861/Elt2008111312073417619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620520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2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Prohibitory Act</a:t>
            </a:r>
            <a:br>
              <a:rPr lang="en-US" dirty="0" smtClean="0"/>
            </a:br>
            <a:r>
              <a:rPr lang="en-US" dirty="0" smtClean="0"/>
              <a:t>December 22,1775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200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Provisions: Declares British intention to coerce Americans into submission; embargo on American goods; American ships seized.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Reactions : Drives the Continental Congress closer to decision for independence.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http://en.wikipedia.org/wiki/Prohibitory_Act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3074" name="Picture 2" descr="http://t0.gstatic.com/images?q=tbn:ANd9GcQ6LVBpw7u7Q1cqrTUfwuwZ47Si0Nlrzu7I1D7adngS8V5srt9Y:callisto.ggsrv.com/imgsrv/FastFetch/UBER2/shpa_0001_0001_0_img0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87924"/>
            <a:ext cx="26670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Tb8J5yEBH_GfXqhcFtMioKFGGeAb1AhSfpdzH2l6zy7DtQDB61:cdn.dipity.com/uploads/events/b478009ea9b72512793269d5e96c77b8_1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87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2.gstatic.com/images?q=tbn:ANd9GcSXDK4RR5YjQyZ-w1Xcq0EPWtcuoQIL3ugwotFWp7ZfgAsKPdFdBQ:maritime-executive.com/media/filter/large/img/1800s_american_shi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20260"/>
            <a:ext cx="25336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French and Indian War Ends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1295400"/>
            <a:ext cx="8229600" cy="3352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How does the British Government pay for the French and Indian War?</a:t>
            </a:r>
          </a:p>
          <a:p>
            <a:r>
              <a:rPr lang="en-US" sz="4800" dirty="0" smtClean="0">
                <a:solidFill>
                  <a:srgbClr val="FF0000"/>
                </a:solidFill>
                <a:hlinkClick r:id="rId2"/>
              </a:rPr>
              <a:t>http://www2.maxwell.syr.edu/plegal/ppa/worksheet3us.html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3.gstatic.com/images?q=tbn:ANd9GcSsh2PHfhJpNXgzUBgUn4WbpPlKy194RbDWzOfDs8HmUYf7juU-:www.cajunmafia.com/images/cajun-history/french_indian_w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2857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Sxw-q8y4n0QY3Wfa1H0iM4AaMuZaxhCTwLOB8TgmNpP3VcI4squg:www.heritage.psu.edu/ft_pitt_under_sei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4910137"/>
            <a:ext cx="29432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Z8hqWZ1KyGwDmJ7B0PLvrtT9HQQGzB_359gBN33kPDTzHn-Vs:www.revolutionary-war-and-beyond.com/image-files/british-parliament-lar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76751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Great Britain taxed the colonists without giving them </a:t>
            </a:r>
            <a:r>
              <a:rPr lang="en-US" dirty="0" err="1" smtClean="0"/>
              <a:t>Represenation</a:t>
            </a:r>
            <a:r>
              <a:rPr lang="en-US" dirty="0" smtClean="0"/>
              <a:t> in Parliament.</a:t>
            </a:r>
            <a:br>
              <a:rPr lang="en-US" dirty="0" smtClean="0"/>
            </a:br>
            <a:r>
              <a:rPr lang="en-US" dirty="0" smtClean="0"/>
              <a:t>Is this a good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495550"/>
          </a:xfrm>
        </p:spPr>
        <p:txBody>
          <a:bodyPr/>
          <a:lstStyle/>
          <a:p>
            <a:r>
              <a:rPr lang="en-US" dirty="0" smtClean="0"/>
              <a:t>Evaluate the policy</a:t>
            </a:r>
          </a:p>
          <a:p>
            <a:r>
              <a:rPr lang="en-US" dirty="0" smtClean="0">
                <a:hlinkClick r:id="rId2"/>
              </a:rPr>
              <a:t>http://www2.maxwell.syr.edu/plegal/ppa/worksheet4us.html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http://www.ushistory.org/us/9g.asp</a:t>
            </a:r>
            <a:endParaRPr lang="en-US" dirty="0"/>
          </a:p>
        </p:txBody>
      </p:sp>
      <p:pic>
        <p:nvPicPr>
          <p:cNvPr id="4" name="Picture 6" descr="http://t2.gstatic.com/images?q=tbn:ANd9GcQZ8hqWZ1KyGwDmJ7B0PLvrtT9HQQGzB_359gBN33kPDTzHn-Vs:www.revolutionary-war-and-beyond.com/image-files/british-parliament-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78742"/>
            <a:ext cx="2371725" cy="156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2.gstatic.com/images?q=tbn:ANd9GcR9m6zLsLD5VUXgLwpFWRjjiTracd0pZanCpD2kuDt-1X4tAsrxYw:www.landofthebrave.info/images/parliament-1700%27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2720"/>
            <a:ext cx="2552700" cy="141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oDJJLIZSFoMFco9n5_iJ_4Wfxnup4ssa5ECx6w_cEvf8tn7XHRg:www.parliament.uk/ImageVault/Images/height_400/width_257/preserveAspectRatio_0/compressionQuality_0/id_958/ImageVaultHandler.as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56518"/>
            <a:ext cx="1714500" cy="159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1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Colonial Protests to Parliamentary Acts and Taxes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Road to the American Revolution</a:t>
            </a:r>
            <a:endParaRPr lang="en-US" dirty="0"/>
          </a:p>
        </p:txBody>
      </p:sp>
      <p:pic>
        <p:nvPicPr>
          <p:cNvPr id="1026" name="Picture 2" descr="http://t3.gstatic.com/images?q=tbn:ANd9GcT7gIUUy_rkcv_5p7Lv7yQx9K67Bdqi62I3ZObs_YBN7y5lq_qHPA:talesofcuriosity.com/v/AmericanRevolution/i/TarFea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4800599"/>
            <a:ext cx="2857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RVUiMqZ9iwYvhpiTD6YR9bcSVQpoiehDVhnEZHSaQ3tooArORy:www.stamp-act-history.com/wp-content/uploads/2008/01/Boston-Tea-Party-17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52974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BqwwsnWNn6HlrcZvuz7Sot5xO8Os7ig5FXyG4CU7AtUl5vSCC7Q:www.history.com/images/media/slideshow/american-revolution-events-and-battles/boston-massac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52974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221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Sugar Act</a:t>
            </a:r>
            <a:br>
              <a:rPr lang="en-US" dirty="0" smtClean="0"/>
            </a:br>
            <a:r>
              <a:rPr lang="en-US" dirty="0" smtClean="0"/>
              <a:t>April 5,1764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Provision: revised the duty on sugar, coffee, tea, wine and other imports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several assemblies protest taxation and Revenue.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http://library.thinkquest.org/TQ0312848/suact.htm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2050" name="Picture 2" descr="http://t0.gstatic.com/images?q=tbn:ANd9GcQI3rjxAV75IjvcJSeyMIk844QodJacxi6VTCcv7g2Z_h5KaNDSeg:www.stamp-act-history.com/wp-content/uploads/2011/12/Stamp-Act-ri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4953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SXycnHLY-PPgHrmxdOr1fhoVTo1EUEQkPomvscGeR4PanwaIUV:www.businessbookmall.com/DoNotK1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43400"/>
            <a:ext cx="30003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7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Stamp Act</a:t>
            </a:r>
            <a:br>
              <a:rPr lang="en-US" dirty="0" smtClean="0"/>
            </a:br>
            <a:r>
              <a:rPr lang="en-US" dirty="0" smtClean="0"/>
              <a:t>March 22, 1775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9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Provisions: printed documents such as, deeds, licenses, newspapers etc…) issued only on special stamped paper purchased from stamp distributors.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riots in cities; tax collectors harassed and forced to resign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http://www.socialstudiesforkids.com/wwww/us/stampactdef.htm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3074" name="Picture 2" descr="http://t0.gstatic.com/images?q=tbn:ANd9GcQ36mGCrQ-dO1jvYfZNpkXafvSKCpY7o2bJpa6GBOamuCQyHb4J2A:personal.monm.edu/WDOWLING/st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3276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T2InOYXNedAJQMRm2Gg7fQk6B_KnpswI_uQa9qnKiI0kZhVcsywA:imgc.allpostersimages.com/images/P-473-488-90/22/2246/JM2ZD00Z/posters/effigy-of-a-stamp-act-official-hung-by-protesting-colonials-c-17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98206"/>
            <a:ext cx="251460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2.gstatic.com/images?q=tbn:ANd9GcQBLyKkgXsNXYvqEzIKPQ1fH-0H_OzzVomqY2vgqPnMHb2b9_6g:c.suite101.com/files/styles/article_full/public/000/098/00009869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08366"/>
            <a:ext cx="2362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3.gstatic.com/images?q=tbn:ANd9GcTXXw1IUaAplFP-HXc4aoEGcnI5IJ__oEF5N7BEg3TPuG4E2stDsg:www.cr-cath.pvt.k12.ia.us/lasalle/Resources/Rev%2520War%2520Websites/Ellie%2520Bryanna%2520Ashley%2520rev%2520war/Ashley%2520P.%2520Rev%2520War/images/stamps%2520from%2520stamp%2520ac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438400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1.gstatic.com/images?q=tbn:ANd9GcRkPL7R3oppmLuI58xujgTTT6EIhdxAAYSrLvgbLDcm-UuyiOcs:www.landofthebrave.info/images/stamp-act-stamp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97971"/>
            <a:ext cx="2238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1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Quartering Act</a:t>
            </a:r>
            <a:br>
              <a:rPr lang="en-US" dirty="0" smtClean="0"/>
            </a:br>
            <a:r>
              <a:rPr lang="en-US" dirty="0" smtClean="0"/>
              <a:t>May 1765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Provisions: colonists must supply British troops with food, housing, and guns.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protest assemblies; NY Assembly punished for failure to comply in 1767.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http://www.ushistory.org/declaration/related/quartering.htm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098" name="Picture 2" descr="http://t2.gstatic.com/images?q=tbn:ANd9GcSq7Bl5__mDS279ch3cN7rM5r05iP599Ra08ypsFRZdimsnPZ7A:library.thinkquest.org/J0111340/Colonial_Hou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33528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QVZWDy4jJ_zifgGizVw6xN8_PQzpIZCTu1DEP-jeVQs5N7-51H:cache2.artprintimages.com/lrg/22/2246/6M2ZD00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19600"/>
            <a:ext cx="32766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2.gstatic.com/images?q=tbn:ANd9GcQ9LuNhcLURoOvjRFZEs_jqxMiUKYWvRKIHYN0e_PT7ZiDh4MsLlA:test.classconnection.s3.amazonaws.com/732/flashcards/428732/jpg/nancy_ha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57200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9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Declaratory Act</a:t>
            </a:r>
            <a:br>
              <a:rPr lang="en-US" dirty="0" smtClean="0"/>
            </a:br>
            <a:r>
              <a:rPr lang="en-US" dirty="0" smtClean="0"/>
              <a:t>March 18,1766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Provisions: Parliament declares it’s power to rule (sovereignty) over the colonies “in all cases whatsoever”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Ignored  and celebrated the repeal of the Stamp Act.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http://www.stamp-act-history.com/category/declaratory-act/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122" name="Picture 2" descr="http://t0.gstatic.com/images?q=tbn:ANd9GcQP9cVTOJvoJdZVdqLvZXQJBKH_qwMv3FKuOuX5SwRaQ4BeMTTdgA:upload.wikimedia.org/wikipedia/commons/thumb/2/28/Coat_of_Arms_of_Great_Britain_(1714-1801).svg/140px-Coat_of_Arms_of_Great_Britain_(1714-1801)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1600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3.gstatic.com/images?q=tbn:ANd9GcTqYlAcccab6KtO8ibbC6eLbCxXzlTWvhgkGtFThISh-WAwk4Be:www.xtimeline.com/__UserPic_Large/1676/ELT2007091106394475043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519" y="4724400"/>
            <a:ext cx="2130879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0.gstatic.com/images?q=tbn:ANd9GcSQ8821yR5e3uYt54NmiXwG6M7F3xJtX0_9rtXlyTm6QPpy0-xT:https://lh4.googleusercontent.com/-mwVj8uM3Tyg/TYnhrnMEujI/AAAAAAAABK0/iq3ZfdmqodU/s1600/Patrick%2BHen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59961"/>
            <a:ext cx="3276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Townshend Acts</a:t>
            </a:r>
            <a:br>
              <a:rPr lang="en-US" dirty="0" smtClean="0"/>
            </a:br>
            <a:r>
              <a:rPr lang="en-US" dirty="0" smtClean="0"/>
              <a:t>June/July 1767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Provision: New duties on glass, lead, paper, paints, tea ; customs collections tightened in America.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Nonimportation of British goods; assemblies protest; newspapers attack British policy.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http://www.socialstudiesforkids.com/wwww/us/townshendactsdef.htm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6146" name="Picture 2" descr="http://t1.gstatic.com/images?q=tbn:ANd9GcSRScWCcXD_CxKzT-MLe-QaQvRrwvcOtx4DpcmQ4cier-0nk1x4:www.cr-cath.pvt.k12.ia.us/lasalle/Resources/8th%2520Websites%25202012/Jacob,%2520Norman,%2520Chris,%2520Zach%2520Rev%2520War/Rev.%2520War%2520Norman%2520Humble%2520Mejia/images/Townshend%2520ac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1720"/>
            <a:ext cx="2590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3.gstatic.com/images?q=tbn:ANd9GcTNEzDFQZCOgvkgkVD2b8C5WTdyMzjxyn-1XViot9DKPU2HsXCp:i.ytimg.com/vi/lR4w50w9lAo/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2895600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1.gstatic.com/images?q=tbn:ANd9GcR4eX8XlQRWdz8jMF9OH664C1CUkBJ1SCDhSoij3Fo-i-BHgUix:www.stamp-act-history.com/wp-content/uploads/2012/02/Liberty-Tree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2286000" cy="215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0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Boston Massacre</a:t>
            </a:r>
            <a:br>
              <a:rPr lang="en-US" dirty="0" smtClean="0"/>
            </a:br>
            <a:r>
              <a:rPr lang="en-US" dirty="0" smtClean="0"/>
              <a:t>March 5,1770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Provision: British officers are placed in the streets in Boston.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Colonists throw snowballs, sticks and stones at British officers causing this event.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http://www.americaslibrary.gov/jb/revolut/jb_revolut_boston_1.html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7170" name="Picture 2" descr="http://t0.gstatic.com/images?q=tbn:ANd9GcRBqwwsnWNn6HlrcZvuz7Sot5xO8Os7ig5FXyG4CU7AtUl5vSCC7Q:www.history.com/images/media/slideshow/american-revolution-events-and-battles/boston-massac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4495800"/>
            <a:ext cx="3276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RgHxfmhfelyfG7LFLjSj2RvZUjLkNnZCpcwdHEhsdEKxSKiHUH:www.john-adams-heritage.com/wp-content/uploads/2012/04/Boston-Massacre-Crispus-Attuc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771"/>
            <a:ext cx="2286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teachinghistory.org/files/ENewsletters/images/Boston+Massacr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4114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t2.gstatic.com/images?q=tbn:ANd9GcRX2zqLrAL5MD-1nFCHKWs9o2S32gGDoQY3hAhvfBq65q_KlzuYbA:img.docstoccdn.com/thumb/orig/52654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21771"/>
            <a:ext cx="2188029" cy="157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02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 Act</a:t>
            </a:r>
            <a:br>
              <a:rPr lang="en-US" dirty="0" smtClean="0"/>
            </a:br>
            <a:r>
              <a:rPr lang="en-US" dirty="0" smtClean="0"/>
              <a:t>May 10,1773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Provisions: Parliament gives the East India Company the right to sell tea directly to Americans: some duties (taxes) reduced.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Colonial Reaction: Protests against favoritism shown to companies who monopolize business; tea destroyed in Boston Harbor on December 16,1773.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hlinkClick r:id="rId2"/>
              </a:rPr>
              <a:t>http://www.boston-tea-party.org/tea-act.html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26" name="Picture 2" descr="http://t3.gstatic.com/images?q=tbn:ANd9GcRMLXFrt1rQc-famP1FfPjeiLLrDkf1NV2up3Bx074hO26l5MnmdQ:moranmustangs.org/lizzie13/files/2012/10/teaaaaaaa-1pw0uo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15240"/>
            <a:ext cx="2438400" cy="153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TVJS3F3rjvXq5unduRuQWRyvyzW198tPVdXEYjvLn1iR-9S_gAyA:www.stamp-act-history.com/wp-content/uploads/2008/01/Boston-Tea-Party-1773-300x1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40" y="53340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RstgZyJz_dRTnmUWHLZAvcpLDerMuegLNOEuc4NZnUki3wWIJx5Q:www.xtimeline.com/__UserPic_Large/90030/evt11010818020009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40020"/>
            <a:ext cx="2667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RZyUlXY_vk7ZyCS3Dcfp1mepTugo4K7cBhJG6FACLpRvx9c3sg:www.xtimeline.com/__UserPic_Large/76096/evt10092521280016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20320"/>
            <a:ext cx="2657475" cy="153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2.gstatic.com/images?q=tbn:ANd9GcRqG0-N-qvy9qs4cfKF1CdxQEJw5yxm42dDCK0TIzPtOhqEcZg97A:moranmustangs.org/eric13/files/2012/10/woodtea-1a71liq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74640"/>
            <a:ext cx="2590800" cy="146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35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460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Apex</vt:lpstr>
      <vt:lpstr>Great Britain Taxes the Colonists</vt:lpstr>
      <vt:lpstr>Colonial Protests to Parliamentary Acts and Taxes</vt:lpstr>
      <vt:lpstr>Sugar Act April 5,1764</vt:lpstr>
      <vt:lpstr>Stamp Act March 22, 1775</vt:lpstr>
      <vt:lpstr>Quartering Act May 1765</vt:lpstr>
      <vt:lpstr>Declaratory Act March 18,1766</vt:lpstr>
      <vt:lpstr>Townshend Acts June/July 1767</vt:lpstr>
      <vt:lpstr>Boston Massacre March 5,1770</vt:lpstr>
      <vt:lpstr>Tea Act May 10,1773</vt:lpstr>
      <vt:lpstr>Coercive Intolerable Act March-June 1774</vt:lpstr>
      <vt:lpstr>Prohibitory Act December 22,1775</vt:lpstr>
      <vt:lpstr>French and Indian War Ends</vt:lpstr>
      <vt:lpstr>Great Britain taxed the colonists without giving them Represenation in Parliament. Is this a good idea?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Protests to Parliamentary Acts and Taxes</dc:title>
  <dc:creator>Steven Davis</dc:creator>
  <cp:lastModifiedBy>Joseph Montecalvo</cp:lastModifiedBy>
  <cp:revision>31</cp:revision>
  <dcterms:created xsi:type="dcterms:W3CDTF">2013-01-11T18:24:06Z</dcterms:created>
  <dcterms:modified xsi:type="dcterms:W3CDTF">2013-05-13T17:32:36Z</dcterms:modified>
</cp:coreProperties>
</file>