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2" r:id="rId4"/>
    <p:sldId id="259" r:id="rId5"/>
    <p:sldId id="258" r:id="rId6"/>
    <p:sldId id="263" r:id="rId7"/>
    <p:sldId id="260" r:id="rId8"/>
    <p:sldId id="257" r:id="rId9"/>
    <p:sldId id="264" r:id="rId10"/>
    <p:sldId id="265" r:id="rId11"/>
    <p:sldId id="267" r:id="rId12"/>
    <p:sldId id="268" r:id="rId13"/>
    <p:sldId id="266" r:id="rId14"/>
    <p:sldId id="272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73" autoAdjust="0"/>
  </p:normalViewPr>
  <p:slideViewPr>
    <p:cSldViewPr>
      <p:cViewPr varScale="1">
        <p:scale>
          <a:sx n="105" d="100"/>
          <a:sy n="105" d="100"/>
        </p:scale>
        <p:origin x="1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DFA-C414-4BDB-BE57-D088DBCA5284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3A08-A673-40D6-B481-51A76B594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DFA-C414-4BDB-BE57-D088DBCA5284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3A08-A673-40D6-B481-51A76B594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DFA-C414-4BDB-BE57-D088DBCA5284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3A08-A673-40D6-B481-51A76B594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DFA-C414-4BDB-BE57-D088DBCA5284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3A08-A673-40D6-B481-51A76B594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DFA-C414-4BDB-BE57-D088DBCA5284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3A08-A673-40D6-B481-51A76B594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DFA-C414-4BDB-BE57-D088DBCA5284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3A08-A673-40D6-B481-51A76B594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DFA-C414-4BDB-BE57-D088DBCA5284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3A08-A673-40D6-B481-51A76B594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DFA-C414-4BDB-BE57-D088DBCA5284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3A08-A673-40D6-B481-51A76B594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DFA-C414-4BDB-BE57-D088DBCA5284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3A08-A673-40D6-B481-51A76B594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DFA-C414-4BDB-BE57-D088DBCA5284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3A08-A673-40D6-B481-51A76B594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DFA-C414-4BDB-BE57-D088DBCA5284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3A08-A673-40D6-B481-51A76B594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D7DFA-C414-4BDB-BE57-D088DBCA5284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A3A08-A673-40D6-B481-51A76B594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www2.maxwell.syr.edu/plegal/ppa/usppaip2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ppa/usppai1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ppa/usppaip2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Transportation Revolution: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Erie Canal (1817-1825) 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the National Road (1811-1838)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1815 was a ‘watershed’ moment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Beginning of Transportation Revolution</a:t>
            </a:r>
          </a:p>
          <a:p>
            <a:pPr eaLnBrk="1" hangingPunct="1"/>
            <a:r>
              <a:rPr lang="en-US" dirty="0"/>
              <a:t>N</a:t>
            </a:r>
            <a:r>
              <a:rPr lang="en-US" dirty="0" smtClean="0"/>
              <a:t>ew emphasis on road building, as evidenced by National Road (1811-1838)</a:t>
            </a:r>
          </a:p>
          <a:p>
            <a:pPr eaLnBrk="1" hangingPunct="1"/>
            <a:r>
              <a:rPr lang="en-US" dirty="0" smtClean="0"/>
              <a:t>In 1816, there were 100 miles of canals</a:t>
            </a:r>
          </a:p>
          <a:p>
            <a:pPr eaLnBrk="1" hangingPunct="1"/>
            <a:r>
              <a:rPr lang="en-US" dirty="0" smtClean="0"/>
              <a:t>By 1840, there were 3,326 miles of canals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National Road (1811-1838)</a:t>
            </a:r>
          </a:p>
        </p:txBody>
      </p:sp>
      <p:pic>
        <p:nvPicPr>
          <p:cNvPr id="5" name="Picture 5" descr="NATROA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600200"/>
            <a:ext cx="8404225" cy="463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road construction crew</a:t>
            </a:r>
            <a:endParaRPr lang="en-US" dirty="0"/>
          </a:p>
        </p:txBody>
      </p:sp>
      <p:pic>
        <p:nvPicPr>
          <p:cNvPr id="4" name="Picture 2" descr="macada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079" y="1600200"/>
            <a:ext cx="60738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Erie Canal (1817-1825)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Albany to Buffalo 364 miles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Relatively flat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Highest point is 650 feet above sea level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Marvel of engineering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Cost to transport a ton of goods:  in 1816, it cost $9 to transport 30 miles over land, almost the same cost to ship 3,000 miles over the Atlantic Ocean to England.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By 1860 the cost had dropped by almost 95%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633982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6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Celebration at the Completion of the Erie Canal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67" y="1447800"/>
            <a:ext cx="6064188" cy="497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5410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Evaluate the effectiveness of infrastructure improvements.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endParaRPr lang="en-US" dirty="0" smtClean="0">
              <a:hlinkClick r:id="rId2" action="ppaction://hlinkfile"/>
            </a:endParaRPr>
          </a:p>
          <a:p>
            <a:endParaRPr lang="en-US" dirty="0">
              <a:hlinkClick r:id="rId2" action="ppaction://hlinkfile"/>
            </a:endParaRPr>
          </a:p>
          <a:p>
            <a:r>
              <a:rPr lang="en-US" dirty="0" smtClean="0">
                <a:hlinkClick r:id="rId2" action="ppaction://hlinkfile"/>
              </a:rPr>
              <a:t>www2.maxwell.syr.edu/plegal/ppa/usppaep1.html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American History Public Policy Analyst (</a:t>
            </a:r>
            <a:r>
              <a:rPr lang="en-US" sz="3200" dirty="0" smtClean="0">
                <a:hlinkClick r:id="rId2"/>
              </a:rPr>
              <a:t>AHPPA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 Define the Problem</a:t>
            </a:r>
          </a:p>
          <a:p>
            <a:r>
              <a:rPr lang="en-US" dirty="0" smtClean="0"/>
              <a:t>Step 2:  Gather the Evidence</a:t>
            </a:r>
          </a:p>
          <a:p>
            <a:r>
              <a:rPr lang="en-US" dirty="0" smtClean="0"/>
              <a:t>Step 3:  Determine the Causes</a:t>
            </a:r>
          </a:p>
          <a:p>
            <a:r>
              <a:rPr lang="en-US" dirty="0" smtClean="0"/>
              <a:t>Step 4:  Evaluate the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1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some problems that early American farmers faced?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http://www2.maxwell.syr.edu/plegal/ppa/usppaip2.html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Travel times from NYC to the Mississippi River in 1800 &amp; 1830</a:t>
            </a:r>
            <a:endParaRPr lang="en-US" dirty="0"/>
          </a:p>
        </p:txBody>
      </p:sp>
      <p:pic>
        <p:nvPicPr>
          <p:cNvPr id="4" name="Picture 1" descr="TIMTRAV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895404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62600" y="6488668"/>
            <a:ext cx="278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Evidence of the 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1800, </a:t>
            </a:r>
            <a:r>
              <a:rPr lang="en-US" dirty="0"/>
              <a:t>t</a:t>
            </a:r>
            <a:r>
              <a:rPr lang="en-US" dirty="0" smtClean="0"/>
              <a:t>ravel form New York City to the Mississippi River took six weeks.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 descr="natchez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62600" y="6488668"/>
            <a:ext cx="278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Evidence of the 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By 1830, travel form New York City to the Mississippi River took three weeks.</a:t>
            </a:r>
          </a:p>
        </p:txBody>
      </p:sp>
      <p:pic>
        <p:nvPicPr>
          <p:cNvPr id="5" name="Picture 5" descr="Erie Canal and B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468739"/>
            <a:ext cx="6969125" cy="50260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62600" y="6488668"/>
            <a:ext cx="278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Evidence of the 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the early 1800’s, 9 out of 10 Americans were subsistence farmers</a:t>
            </a:r>
            <a:endParaRPr lang="en-US" dirty="0"/>
          </a:p>
        </p:txBody>
      </p:sp>
      <p:pic>
        <p:nvPicPr>
          <p:cNvPr id="4" name="Picture 2" descr="missour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87050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62600" y="6488668"/>
            <a:ext cx="278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Causes of the 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Population Density of the U.S. in 1800</a:t>
            </a:r>
            <a:endParaRPr lang="en-US" dirty="0"/>
          </a:p>
        </p:txBody>
      </p:sp>
      <p:pic>
        <p:nvPicPr>
          <p:cNvPr id="4" name="Picture 2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928" y="1600200"/>
            <a:ext cx="72721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62600" y="6488668"/>
            <a:ext cx="278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Causes of the 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U.S. before 1815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Agricultural exports include: cotton, tobacco, and wheat</a:t>
            </a:r>
          </a:p>
          <a:p>
            <a:pPr eaLnBrk="1" hangingPunct="1"/>
            <a:r>
              <a:rPr lang="en-US" smtClean="0"/>
              <a:t>9 out of 10 farmers are primarily subsistence farmers</a:t>
            </a:r>
          </a:p>
          <a:p>
            <a:pPr eaLnBrk="1" hangingPunct="1"/>
            <a:r>
              <a:rPr lang="en-US" smtClean="0"/>
              <a:t>Most local economies are primarily local subsistence/barter economies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5562600" y="6488668"/>
            <a:ext cx="278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Causes of the 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320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Transportation Revolution:</vt:lpstr>
      <vt:lpstr>The American History Public Policy Analyst (AHPPA)</vt:lpstr>
      <vt:lpstr>Identify some problems that early American farmers faced?</vt:lpstr>
      <vt:lpstr>Travel times from NYC to the Mississippi River in 1800 &amp; 1830</vt:lpstr>
      <vt:lpstr>In 1800, travel form New York City to the Mississippi River took six weeks. </vt:lpstr>
      <vt:lpstr>By 1830, travel form New York City to the Mississippi River took three weeks.</vt:lpstr>
      <vt:lpstr>In the early 1800’s, 9 out of 10 Americans were subsistence farmers</vt:lpstr>
      <vt:lpstr>Population Density of the U.S. in 1800</vt:lpstr>
      <vt:lpstr>The U.S. before 1815</vt:lpstr>
      <vt:lpstr>1815 was a ‘watershed’ moment</vt:lpstr>
      <vt:lpstr>PowerPoint Presentation</vt:lpstr>
      <vt:lpstr>early road construction crew</vt:lpstr>
      <vt:lpstr>Erie Canal (1817-1825)</vt:lpstr>
      <vt:lpstr>PowerPoint Presentation</vt:lpstr>
      <vt:lpstr>Celebration at the Completion of the Erie Canal</vt:lpstr>
      <vt:lpstr>PowerPoint Presentation</vt:lpstr>
      <vt:lpstr>Evaluate the effectiveness of infrastructure improvements.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Revolution</dc:title>
  <dc:creator>jdelong</dc:creator>
  <cp:lastModifiedBy>Joseph Montecalvo</cp:lastModifiedBy>
  <cp:revision>32</cp:revision>
  <dcterms:created xsi:type="dcterms:W3CDTF">2013-05-09T13:37:28Z</dcterms:created>
  <dcterms:modified xsi:type="dcterms:W3CDTF">2013-05-13T16:32:00Z</dcterms:modified>
</cp:coreProperties>
</file>