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74" r:id="rId7"/>
    <p:sldId id="277" r:id="rId8"/>
    <p:sldId id="278" r:id="rId9"/>
    <p:sldId id="279" r:id="rId10"/>
    <p:sldId id="280" r:id="rId11"/>
    <p:sldId id="27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66" d="100"/>
          <a:sy n="66" d="100"/>
        </p:scale>
        <p:origin x="-129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582139-7149-4831-AB01-9145C678D171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644A92-C344-4BC5-A521-7CA4531C02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93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08B95-9119-4973-AB69-D2FC79B32C9C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B6BF-94F9-4476-8388-060D43266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B6BF-94F9-4476-8388-060D43266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BDC1-104D-4A32-B527-15E5B33F95FF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24D9-621F-4F96-A5C5-CD34089E4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FFA3-F4A5-459F-B2F2-1FDD844D8FCE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48D-F2AC-4BAE-AC0C-385376F8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E8DC-6FB1-4885-8BE5-DDB82F775D80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7F58-64EE-4A13-A7F5-7038A82F0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36E6-CCE8-45EB-92A1-6C2AB57D9FF1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7559-90C0-4CFD-9B9D-8399F1CBB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626-F2CA-4751-BA7E-F83A8885C1C4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A259-7B4C-4327-A80C-80C1F6816B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7875-3522-4D97-9B2E-2010CB6148BE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5477-D62F-44E8-AD83-30F3577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FBE6-D4CA-4393-AA88-C84711F7A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20FF-8249-4496-9AEA-0A80C221DD7B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879F-4DA7-4144-A52C-428ECA4189B3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D282-1F06-4E4B-9F43-2A53E8F23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CC20-B876-4816-91DD-38D272B7222E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9E1E-0F16-4BA6-85CD-DA9863767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40B5-6FB3-4178-A076-9BABA5EA0716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F41D-A1E5-4C58-9567-1792E7ECE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1F6A-7EAC-4CCA-B6C1-F5B7B6E8137A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86E30-0882-410E-8098-97E85805C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0CACEDE-E169-4C98-9172-40FA4D86C77E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2E088AA-CCE9-4AF9-96FD-506D251E9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/worksheet4us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US%20History%2011\Fort%20Minor%20-%20Kenji%20%20%20%20%20%20-%20YouTube%20%20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worksheet1us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" TargetMode="External"/><Relationship Id="rId7" Type="http://schemas.openxmlformats.org/officeDocument/2006/relationships/hyperlink" Target="http://www2.maxwell.syr.edu/plegal/ppa/worksheet2us.doc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history.org/us/51e.asp" TargetMode="External"/><Relationship Id="rId5" Type="http://schemas.openxmlformats.org/officeDocument/2006/relationships/hyperlink" Target="http://www.pbs.org/childofcamp/history" TargetMode="External"/><Relationship Id="rId4" Type="http://schemas.openxmlformats.org/officeDocument/2006/relationships/hyperlink" Target="http://www.wikipedia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/worksheet3u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Chapters 24, 25 &amp; 26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World War II</a:t>
            </a:r>
            <a:endParaRPr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/>
              <a:t>American History Public Policy Analyst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#4 Evaluating the Policy</a:t>
            </a:r>
          </a:p>
          <a:p>
            <a:pPr>
              <a:buNone/>
            </a:pPr>
            <a:r>
              <a:rPr lang="en-US" sz="2800" dirty="0" smtClean="0"/>
              <a:t>“With the historian, … knowledge of the past is a key to understanding the present”.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What do you think the famous historian, Kenneth M. Stampp, meant by that statement? </a:t>
            </a:r>
          </a:p>
          <a:p>
            <a:pPr>
              <a:buNone/>
            </a:pPr>
            <a:r>
              <a:rPr lang="en-US" dirty="0" smtClean="0"/>
              <a:t>In Step #4, you and your group or class will evaluate it.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Fill out and print attached worksheet #4 that is below…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Worksheet 4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Internment of Japanese Americans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Content Placeholder 3" descr="inte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1524000"/>
            <a:ext cx="3886200" cy="3111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Internment of Japanese Americans</a:t>
            </a:r>
            <a:endParaRPr dirty="0"/>
          </a:p>
        </p:txBody>
      </p:sp>
      <p:pic>
        <p:nvPicPr>
          <p:cNvPr id="21507" name="Picture 5" descr="intern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32289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intern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886200"/>
            <a:ext cx="3552825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inter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385888"/>
            <a:ext cx="384810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From Isolation to War</a:t>
            </a: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000" dirty="0" smtClean="0"/>
              <a:t>- Congress further prevented international involvement by passing a series of </a:t>
            </a:r>
            <a:r>
              <a:rPr lang="en-US" altLang="en-US" sz="2000" dirty="0" smtClean="0">
                <a:solidFill>
                  <a:srgbClr val="FFFF00"/>
                </a:solidFill>
              </a:rPr>
              <a:t>Neutrality Acts. 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- The 1st Neutrality Act prevented the US from providing weapons to nations at war.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- The 2nd act banned loans to nations at war.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- The 3rd act permitted trade of nonmilitary goods with fighting nations, as long as those nations paid cash and transported the cargo themselves. This policy became known as </a:t>
            </a:r>
            <a:r>
              <a:rPr lang="en-US" altLang="en-US" sz="2000" dirty="0" smtClean="0">
                <a:solidFill>
                  <a:srgbClr val="FFFF00"/>
                </a:solidFill>
              </a:rPr>
              <a:t>cash and carry</a:t>
            </a:r>
            <a:r>
              <a:rPr lang="en-US" altLang="en-US" sz="2000" dirty="0" smtClean="0">
                <a:solidFill>
                  <a:schemeClr val="tx1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dirty="0" smtClean="0"/>
              <a:t>The Lend-Lease Act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000" dirty="0" smtClean="0"/>
              <a:t>- In December 1940, Britain confessed its inability to pay cash for supplies.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000" dirty="0" smtClean="0"/>
              <a:t>- In response, Roosevelt announced a new plan to provide war supplies to Britain without any payment in return.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000" dirty="0" smtClean="0"/>
              <a:t>- Despite protest from the America First Committee, Congress passed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Lend-Lease Act </a:t>
            </a:r>
            <a:r>
              <a:rPr lang="en-US" altLang="en-US" sz="2000" dirty="0" smtClean="0"/>
              <a:t>in March 1941.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- This act authorized the President to aid any nation whose defense he believed was vital to American security.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Pearl Harbor Attacked</a:t>
            </a:r>
            <a:endParaRPr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3800" dirty="0" smtClean="0"/>
              <a:t>The Attack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800" dirty="0" smtClean="0"/>
              <a:t>- On the morning of December 7, 1941, Japanese warplanes attacked the American naval base at Pearl Harbor on the Hawaiian island of Oahu.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800" dirty="0" smtClean="0"/>
              <a:t>- In less than 2 hours, 1000’s of Americans were killed and wounded, and hundreds of American ships and planes were destroyed.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- The attack on Pearl Harbor stunned Americans. Roosevelt declared December 7, 1941 as “a date which will live in infamy.”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- On December 8, Congress passed a war resolution, and Roosevelt signed a declaration of war on Japan.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 - On December 11, Germany and Italy declared war on the US. America was once again involved in a world war.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Content Placeholder 3" descr="ph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2949575" cy="2362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Pearl Harbor Pictures</a:t>
            </a:r>
            <a:endParaRPr dirty="0"/>
          </a:p>
        </p:txBody>
      </p:sp>
      <p:pic>
        <p:nvPicPr>
          <p:cNvPr id="17411" name="Picture 4" descr="p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219200"/>
            <a:ext cx="2914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ph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038600"/>
            <a:ext cx="28479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ph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0"/>
            <a:ext cx="2814638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ph3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200400"/>
            <a:ext cx="32067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 descr="u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2133600"/>
            <a:ext cx="3048000" cy="27019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Pearl Harbor Pictures: USS Arizona</a:t>
            </a:r>
            <a:endParaRPr dirty="0"/>
          </a:p>
        </p:txBody>
      </p:sp>
      <p:pic>
        <p:nvPicPr>
          <p:cNvPr id="18435" name="Picture 4" descr="uss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10000"/>
            <a:ext cx="32829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uss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2746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Internment of Japanese Americans</a:t>
            </a:r>
            <a:endParaRPr dirty="0"/>
          </a:p>
        </p:txBody>
      </p:sp>
      <p:pic>
        <p:nvPicPr>
          <p:cNvPr id="4" name="Fort Minor - Kenji      - YouTube  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798638"/>
            <a:ext cx="7620000" cy="419100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American History Public Policy Analyst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#1 Identify the Problem: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As a group you should fill out and print the attached Worksheet #1 that is below….</a:t>
            </a:r>
          </a:p>
          <a:p>
            <a:pPr>
              <a:buNone/>
            </a:pPr>
            <a:r>
              <a:rPr lang="en-US" dirty="0">
                <a:hlinkClick r:id="rId3"/>
              </a:rPr>
              <a:t>Worksheet 1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Internment of Japanese Americans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/>
              <a:t>American History Public Policy Analyst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Step #2 Gathering Evidence of the Problem:</a:t>
            </a:r>
          </a:p>
          <a:p>
            <a:pPr>
              <a:buNone/>
            </a:pPr>
            <a:r>
              <a:rPr lang="en-US" sz="2000" dirty="0" smtClean="0"/>
              <a:t>	Are you sure it is  a real problem?</a:t>
            </a:r>
          </a:p>
          <a:p>
            <a:pPr>
              <a:buNone/>
            </a:pPr>
            <a:r>
              <a:rPr lang="en-US" sz="2000" dirty="0" smtClean="0"/>
              <a:t>	What is your evidence?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Fill out and print attached Worksheet #2 that is below….</a:t>
            </a:r>
          </a:p>
          <a:p>
            <a:pPr>
              <a:buNone/>
            </a:pPr>
            <a:r>
              <a:rPr lang="en-US" sz="2400" u="sng" dirty="0" smtClean="0"/>
              <a:t>Suggestions: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www.google.com</a:t>
            </a:r>
            <a:r>
              <a:rPr lang="en-US" sz="2400" dirty="0" smtClean="0"/>
              <a:t>                  </a:t>
            </a:r>
            <a:r>
              <a:rPr lang="en-US" sz="2400" dirty="0" smtClean="0">
                <a:hlinkClick r:id="rId3"/>
              </a:rPr>
              <a:t>www.archives.gov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4"/>
              </a:rPr>
              <a:t>www.wikipedia.org</a:t>
            </a:r>
            <a:r>
              <a:rPr lang="en-US" sz="2400" dirty="0" smtClean="0"/>
              <a:t>    </a:t>
            </a:r>
            <a:r>
              <a:rPr lang="en-US" sz="2400" dirty="0" smtClean="0">
                <a:hlinkClick r:id="rId5"/>
              </a:rPr>
              <a:t>www.pbs.org/childofcamp/history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6"/>
              </a:rPr>
              <a:t>www.ushistory.org/us/51e.asp</a:t>
            </a:r>
            <a:endParaRPr lang="en-US" sz="2400" dirty="0" smtClean="0"/>
          </a:p>
          <a:p>
            <a:pPr>
              <a:buNone/>
            </a:pPr>
            <a:r>
              <a:rPr lang="en-US" sz="2400" dirty="0">
                <a:hlinkClick r:id="rId7"/>
              </a:rPr>
              <a:t>Worksheet 2</a:t>
            </a: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Internment of Japanese Americans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/>
              <a:t>American History Public Policy Analyst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#3 What are the causes?</a:t>
            </a:r>
          </a:p>
          <a:p>
            <a:pPr>
              <a:buNone/>
            </a:pPr>
            <a:r>
              <a:rPr lang="en-US" dirty="0" smtClean="0"/>
              <a:t>	Some things to think about….</a:t>
            </a:r>
          </a:p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- After the bombing of Pearl Harbor many American found themselves wary of Japanese Americans and immigrants.</a:t>
            </a:r>
          </a:p>
          <a:p>
            <a:pPr eaLnBrk="1" hangingPunct="1">
              <a:buNone/>
            </a:pPr>
            <a:r>
              <a:rPr lang="en-US" sz="2400" dirty="0" smtClean="0"/>
              <a:t> - Were they or could they be spies for their government or a danger to society?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As a group you should fill out and print Worksheet #3 that is attached below…</a:t>
            </a:r>
          </a:p>
          <a:p>
            <a:pPr eaLnBrk="1" hangingPunct="1">
              <a:buNone/>
            </a:pPr>
            <a:r>
              <a:rPr lang="en-US" dirty="0">
                <a:hlinkClick r:id="rId2"/>
              </a:rPr>
              <a:t>Worksheet 3</a:t>
            </a:r>
            <a:endParaRPr lang="en-US" dirty="0"/>
          </a:p>
          <a:p>
            <a:pPr eaLnBrk="1" hangingPunct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Internment of Japanese Americans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904</TotalTime>
  <Words>396</Words>
  <Application>Microsoft Office PowerPoint</Application>
  <PresentationFormat>On-screen Show (4:3)</PresentationFormat>
  <Paragraphs>70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World War II</vt:lpstr>
      <vt:lpstr>From Isolation to War</vt:lpstr>
      <vt:lpstr>Pearl Harbor Attacked</vt:lpstr>
      <vt:lpstr>Pearl Harbor Pictures</vt:lpstr>
      <vt:lpstr>Pearl Harbor Pictures: USS Arizona</vt:lpstr>
      <vt:lpstr>Internment of Japanese Americans</vt:lpstr>
      <vt:lpstr>Internment of Japanese Americans</vt:lpstr>
      <vt:lpstr>Internment of Japanese Americans</vt:lpstr>
      <vt:lpstr>Internment of Japanese Americans</vt:lpstr>
      <vt:lpstr>Internment of Japanese Americans</vt:lpstr>
      <vt:lpstr>Internment of Japanese Americans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</dc:creator>
  <cp:lastModifiedBy>Joe Montecalvo</cp:lastModifiedBy>
  <cp:revision>33</cp:revision>
  <dcterms:created xsi:type="dcterms:W3CDTF">2013-04-03T22:26:00Z</dcterms:created>
  <dcterms:modified xsi:type="dcterms:W3CDTF">2013-05-10T15:43:34Z</dcterms:modified>
</cp:coreProperties>
</file>