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slideLayouts/slideLayout117.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Override PartName="/ppt/slideLayouts/slideLayout106.xml" ContentType="application/vnd.openxmlformats-officedocument.presentationml.slideLayout+xml"/>
  <Override PartName="/ppt/slideLayouts/slideLayout124.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slideLayouts/slideLayout120.xml" ContentType="application/vnd.openxmlformats-officedocument.presentationml.slideLayout+xml"/>
  <Override PartName="/ppt/slideMasters/slideMaster8.xml" ContentType="application/vnd.openxmlformats-officedocument.presentationml.slideMaster+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notesSlides/notesSlide3.xml" ContentType="application/vnd.openxmlformats-officedocument.presentationml.notesSlide+xml"/>
  <Default Extension="png" ContentType="image/png"/>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notesSlides/notesSlide13.xml" ContentType="application/vnd.openxmlformats-officedocument.presentationml.notesSlide+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slideLayouts/slideLayout100.xml" ContentType="application/vnd.openxmlformats-officedocument.presentationml.slideLayout+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 id="2147483690" r:id="rId3"/>
    <p:sldMasterId id="2147483705" r:id="rId4"/>
    <p:sldMasterId id="2147483720" r:id="rId5"/>
    <p:sldMasterId id="2147483735" r:id="rId6"/>
    <p:sldMasterId id="2147483750" r:id="rId7"/>
    <p:sldMasterId id="2147483765" r:id="rId8"/>
    <p:sldMasterId id="2147483780" r:id="rId9"/>
  </p:sldMasterIdLst>
  <p:notesMasterIdLst>
    <p:notesMasterId r:id="rId23"/>
  </p:notesMasterIdLst>
  <p:sldIdLst>
    <p:sldId id="262" r:id="rId10"/>
    <p:sldId id="271" r:id="rId11"/>
    <p:sldId id="270" r:id="rId12"/>
    <p:sldId id="260" r:id="rId13"/>
    <p:sldId id="259" r:id="rId14"/>
    <p:sldId id="267" r:id="rId15"/>
    <p:sldId id="268" r:id="rId16"/>
    <p:sldId id="266" r:id="rId17"/>
    <p:sldId id="264" r:id="rId18"/>
    <p:sldId id="261" r:id="rId19"/>
    <p:sldId id="265" r:id="rId20"/>
    <p:sldId id="269" r:id="rId21"/>
    <p:sldId id="26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notesMaster" Target="notesMasters/notesMaster1.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D8B0F9-79C0-4A47-8B06-1698518F2E52}" type="datetimeFigureOut">
              <a:rPr lang="en-US" smtClean="0"/>
              <a:pPr/>
              <a:t>10/3/2013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0D2215-5108-4DFF-8396-19081CDBDA60}" type="slidenum">
              <a:rPr lang="en-US" smtClean="0"/>
              <a:pPr/>
              <a:t>‹#›</a:t>
            </a:fld>
            <a:endParaRPr lang="en-US"/>
          </a:p>
        </p:txBody>
      </p:sp>
    </p:spTree>
    <p:extLst>
      <p:ext uri="{BB962C8B-B14F-4D97-AF65-F5344CB8AC3E}">
        <p14:creationId xmlns="" xmlns:p14="http://schemas.microsoft.com/office/powerpoint/2010/main" val="2923178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026EF55-BD0E-4CF2-B99E-CFF69C2E5130}" type="slidenum">
              <a:rPr lang="en-US">
                <a:solidFill>
                  <a:prstClr val="black"/>
                </a:solidFill>
              </a:rPr>
              <a:pPr eaLnBrk="1" hangingPunct="1"/>
              <a:t>1</a:t>
            </a:fld>
            <a:endParaRPr lang="en-US">
              <a:solidFill>
                <a:prstClr val="black"/>
              </a:solidFill>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t>This slideshow present an overview of global warming issues, last updated 8/11/2006. A more detailed analysis of global warming issues is available at http://www.godandscience.org/apologetics/global_warming.html, including a printable PDF version. </a:t>
            </a:r>
            <a:r>
              <a:rPr lang="en-US" smtClean="0">
                <a:cs typeface="Arial" charset="0"/>
                <a:sym typeface="Wingdings" pitchFamily="2" charset="2"/>
              </a:rPr>
              <a:t></a:t>
            </a: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026EF55-BD0E-4CF2-B99E-CFF69C2E5130}" type="slidenum">
              <a:rPr lang="en-US">
                <a:solidFill>
                  <a:prstClr val="black"/>
                </a:solidFill>
              </a:rPr>
              <a:pPr eaLnBrk="1" hangingPunct="1"/>
              <a:t>10</a:t>
            </a:fld>
            <a:endParaRPr lang="en-US">
              <a:solidFill>
                <a:prstClr val="black"/>
              </a:solidFill>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t>This slideshow present an overview of global warming issues, last updated 8/11/2006. A more detailed analysis of global warming issues is available at http://www.godandscience.org/apologetics/global_warming.html, including a printable PDF version. </a:t>
            </a:r>
            <a:r>
              <a:rPr lang="en-US" smtClean="0">
                <a:cs typeface="Arial" charset="0"/>
                <a:sym typeface="Wingdings" pitchFamily="2" charset="2"/>
              </a:rPr>
              <a:t></a:t>
            </a: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FE5C2D4-6969-40CC-8CD1-A37DF0E05EEA}" type="slidenum">
              <a:rPr lang="en-US">
                <a:solidFill>
                  <a:prstClr val="black"/>
                </a:solidFill>
              </a:rPr>
              <a:pPr eaLnBrk="1" hangingPunct="1"/>
              <a:t>11</a:t>
            </a:fld>
            <a:endParaRPr lang="en-US">
              <a:solidFill>
                <a:prstClr val="black"/>
              </a:solidFill>
            </a:endParaRPr>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t>Is global warming due to heat island effects? Heat island effects occur when a temperature station gets surrounded by buildings and streets, artificially raising the temperature readings. Here we see a plot of global temperature changes (higher in red and lower in blue) for 2009 compared with 1951-1980 </a:t>
            </a:r>
            <a:r>
              <a:rPr lang="en-US" smtClean="0">
                <a:cs typeface="Arial" charset="0"/>
                <a:sym typeface="Wingdings" pitchFamily="2" charset="2"/>
              </a:rPr>
              <a:t></a:t>
            </a:r>
            <a:r>
              <a:rPr lang="en-US" smtClean="0"/>
              <a:t> What we notice here is that nearly all of the dramatic temperature increases have occurred in the far northern latitudes, where we would be hard pressed to find numerous cities where heat island effects would be expected to be found. </a:t>
            </a:r>
            <a:r>
              <a:rPr lang="en-US" smtClean="0">
                <a:cs typeface="Arial" charset="0"/>
                <a:sym typeface="Wingdings" pitchFamily="2" charset="2"/>
              </a:rPr>
              <a: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06D53F5-CE52-4699-B0DB-126FBA6D0ACB}" type="slidenum">
              <a:rPr lang="en-US">
                <a:solidFill>
                  <a:prstClr val="black"/>
                </a:solidFill>
              </a:rPr>
              <a:pPr eaLnBrk="1" hangingPunct="1"/>
              <a:t>12</a:t>
            </a:fld>
            <a:endParaRPr lang="en-US">
              <a:solidFill>
                <a:prstClr val="black"/>
              </a:solidFill>
            </a:endParaRPr>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t>Is there a correlation between carbon dioxide levels and temperatures? If we compare </a:t>
            </a:r>
            <a:r>
              <a:rPr lang="en-US" smtClean="0">
                <a:cs typeface="Arial" charset="0"/>
                <a:sym typeface="Wingdings" pitchFamily="2" charset="2"/>
              </a:rPr>
              <a:t></a:t>
            </a:r>
            <a:r>
              <a:rPr lang="en-US" smtClean="0"/>
              <a:t> carbon dioxide measurements from Antarctica with </a:t>
            </a:r>
            <a:r>
              <a:rPr lang="en-US" smtClean="0">
                <a:cs typeface="Arial" charset="0"/>
                <a:sym typeface="Wingdings" pitchFamily="2" charset="2"/>
              </a:rPr>
              <a:t></a:t>
            </a:r>
            <a:r>
              <a:rPr lang="en-US" smtClean="0"/>
              <a:t> sea surface temperatures from the tropical Pacific, we find that there is a high coincidence of carbon dioxide levels and temperatures in the past. </a:t>
            </a:r>
            <a:r>
              <a:rPr lang="en-US" smtClean="0">
                <a:cs typeface="Arial" charset="0"/>
                <a:sym typeface="Wingdings" pitchFamily="2" charset="2"/>
              </a:rPr>
              <a: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AC8CCFD-6F38-45F9-BD76-C54382274D3E}" type="slidenum">
              <a:rPr lang="en-US">
                <a:solidFill>
                  <a:prstClr val="black"/>
                </a:solidFill>
              </a:rPr>
              <a:pPr eaLnBrk="1" hangingPunct="1"/>
              <a:t>13</a:t>
            </a:fld>
            <a:endParaRPr lang="en-US">
              <a:solidFill>
                <a:prstClr val="black"/>
              </a:solidFill>
            </a:endParaRPr>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28600" indent="-228600" eaLnBrk="1" hangingPunct="1"/>
            <a:r>
              <a:rPr lang="en-US" smtClean="0">
                <a:sym typeface="Wingdings" pitchFamily="2" charset="2"/>
              </a:rPr>
              <a:t>In conclusion,</a:t>
            </a:r>
          </a:p>
          <a:p>
            <a:pPr marL="685800" lvl="1" indent="-228600" eaLnBrk="1" hangingPunct="1"/>
            <a:r>
              <a:rPr lang="en-US" smtClean="0">
                <a:sym typeface="Wingdings" pitchFamily="2" charset="2"/>
              </a:rPr>
              <a:t>Global warming </a:t>
            </a:r>
            <a:r>
              <a:rPr lang="en-US" i="1" smtClean="0">
                <a:sym typeface="Wingdings" pitchFamily="2" charset="2"/>
              </a:rPr>
              <a:t>is</a:t>
            </a:r>
            <a:r>
              <a:rPr lang="en-US" smtClean="0">
                <a:sym typeface="Wingdings" pitchFamily="2" charset="2"/>
              </a:rPr>
              <a:t> happening </a:t>
            </a:r>
          </a:p>
          <a:p>
            <a:pPr marL="685800" lvl="1" indent="-228600" eaLnBrk="1" hangingPunct="1"/>
            <a:r>
              <a:rPr lang="en-US" smtClean="0">
                <a:sym typeface="Wingdings" pitchFamily="2" charset="2"/>
              </a:rPr>
              <a:t>Most of the warming is probably the result of human activities </a:t>
            </a:r>
          </a:p>
          <a:p>
            <a:pPr marL="685800" lvl="1" indent="-228600" eaLnBrk="1" hangingPunct="1"/>
            <a:r>
              <a:rPr lang="en-US" smtClean="0">
                <a:sym typeface="Wingdings" pitchFamily="2" charset="2"/>
              </a:rPr>
              <a:t>There will be positive but mostly negative repercussions from global warming </a:t>
            </a:r>
          </a:p>
          <a:p>
            <a:pPr marL="685800" lvl="1" indent="-228600" eaLnBrk="1" hangingPunct="1"/>
            <a:r>
              <a:rPr lang="en-US" smtClean="0">
                <a:sym typeface="Wingdings" pitchFamily="2" charset="2"/>
              </a:rPr>
              <a:t>The costs to mitigate global warming will be high – better spent elsewhere?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27B4A0-5C11-44C6-B2C7-F5AEB92531E5}" type="slidenum">
              <a:rPr lang="en-US">
                <a:solidFill>
                  <a:prstClr val="black"/>
                </a:solidFill>
              </a:rPr>
              <a:pPr eaLnBrk="1" hangingPunct="1"/>
              <a:t>2</a:t>
            </a:fld>
            <a:endParaRPr lang="en-US">
              <a:solidFill>
                <a:prstClr val="black"/>
              </a:solidFill>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28600" indent="-228600" eaLnBrk="1" hangingPunct="1"/>
            <a:r>
              <a:rPr lang="en-US" smtClean="0"/>
              <a:t>In examining global warming, we will be looking at questions such as </a:t>
            </a:r>
            <a:r>
              <a:rPr lang="en-US" smtClean="0">
                <a:sym typeface="Wingdings" pitchFamily="2" charset="2"/>
              </a:rPr>
              <a:t></a:t>
            </a:r>
            <a:endParaRPr lang="en-US" smtClean="0"/>
          </a:p>
          <a:p>
            <a:pPr marL="685800" lvl="1" indent="-228600" eaLnBrk="1" hangingPunct="1"/>
            <a:r>
              <a:rPr lang="en-US" smtClean="0"/>
              <a:t>Is the world getting warmer? </a:t>
            </a:r>
            <a:r>
              <a:rPr lang="en-US" smtClean="0">
                <a:sym typeface="Wingdings" pitchFamily="2" charset="2"/>
              </a:rPr>
              <a:t></a:t>
            </a:r>
            <a:endParaRPr lang="en-US" smtClean="0"/>
          </a:p>
          <a:p>
            <a:pPr marL="685800" lvl="1" indent="-228600" eaLnBrk="1" hangingPunct="1"/>
            <a:r>
              <a:rPr lang="en-US" smtClean="0"/>
              <a:t>If so, are the actions of mankind to blame for earth’s temperature increases? </a:t>
            </a:r>
            <a:r>
              <a:rPr lang="en-US" smtClean="0">
                <a:sym typeface="Wingdings" pitchFamily="2" charset="2"/>
              </a:rPr>
              <a:t></a:t>
            </a:r>
            <a:endParaRPr lang="en-US" smtClean="0"/>
          </a:p>
          <a:p>
            <a:pPr marL="685800" lvl="1" indent="-228600" eaLnBrk="1" hangingPunct="1"/>
            <a:r>
              <a:rPr lang="en-US" smtClean="0"/>
              <a:t>What can or should be done about global warming? </a:t>
            </a:r>
            <a:r>
              <a:rPr lang="en-US" smtClean="0">
                <a:sym typeface="Wingdings" pitchFamily="2" charset="2"/>
              </a:rPr>
              <a:t></a:t>
            </a:r>
            <a:endParaRPr lang="en-US" smtClean="0"/>
          </a:p>
          <a:p>
            <a:pPr marL="685800" lvl="1" indent="-228600" eaLnBrk="1" hangingPunct="1"/>
            <a:r>
              <a:rPr lang="en-US" smtClean="0"/>
              <a:t>Are the potential resolutions to global warming worth the cost to implement them? </a:t>
            </a:r>
            <a:r>
              <a:rPr lang="en-US" smtClean="0">
                <a:sym typeface="Wingdings" pitchFamily="2" charset="2"/>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026EF55-BD0E-4CF2-B99E-CFF69C2E5130}" type="slidenum">
              <a:rPr lang="en-US">
                <a:solidFill>
                  <a:prstClr val="black"/>
                </a:solidFill>
              </a:rPr>
              <a:pPr eaLnBrk="1" hangingPunct="1"/>
              <a:t>3</a:t>
            </a:fld>
            <a:endParaRPr lang="en-US">
              <a:solidFill>
                <a:prstClr val="black"/>
              </a:solidFill>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t>This slideshow present an overview of global warming issues, last updated 8/11/2006. A more detailed analysis of global warming issues is available at http://www.godandscience.org/apologetics/global_warming.html, including a printable PDF version. </a:t>
            </a:r>
            <a:r>
              <a:rPr lang="en-US" smtClean="0">
                <a:cs typeface="Arial" charset="0"/>
                <a:sym typeface="Wingdings" pitchFamily="2" charset="2"/>
              </a:rPr>
              <a:t></a:t>
            </a: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026EF55-BD0E-4CF2-B99E-CFF69C2E5130}" type="slidenum">
              <a:rPr lang="en-US">
                <a:solidFill>
                  <a:prstClr val="black"/>
                </a:solidFill>
              </a:rPr>
              <a:pPr eaLnBrk="1" hangingPunct="1"/>
              <a:t>4</a:t>
            </a:fld>
            <a:endParaRPr lang="en-US">
              <a:solidFill>
                <a:prstClr val="black"/>
              </a:solidFill>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t>This slideshow present an overview of global warming issues, last updated 8/11/2006. A more detailed analysis of global warming issues is available at http://www.godandscience.org/apologetics/global_warming.html, including a printable PDF version. </a:t>
            </a:r>
            <a:r>
              <a:rPr lang="en-US" smtClean="0">
                <a:cs typeface="Arial" charset="0"/>
                <a:sym typeface="Wingdings" pitchFamily="2" charset="2"/>
              </a:rPr>
              <a:t></a:t>
            </a: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9BF273-861F-4E2C-89EB-B21AE1022F73}" type="slidenum">
              <a:rPr lang="en-US" smtClean="0"/>
              <a:pPr eaLnBrk="1" hangingPunct="1"/>
              <a:t>5</a:t>
            </a:fld>
            <a:endParaRPr lang="en-US"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28600" indent="-228600" eaLnBrk="1" hangingPunct="1"/>
            <a:r>
              <a:rPr lang="en-US" smtClean="0"/>
              <a:t>In examining global warming, we will be looking at questions such as </a:t>
            </a:r>
            <a:r>
              <a:rPr lang="en-US" smtClean="0">
                <a:sym typeface="Wingdings" pitchFamily="2" charset="2"/>
              </a:rPr>
              <a:t></a:t>
            </a:r>
            <a:endParaRPr lang="en-US" smtClean="0"/>
          </a:p>
          <a:p>
            <a:pPr marL="685800" lvl="1" indent="-228600" eaLnBrk="1" hangingPunct="1"/>
            <a:r>
              <a:rPr lang="en-US" smtClean="0"/>
              <a:t>Is the world getting warmer? </a:t>
            </a:r>
            <a:r>
              <a:rPr lang="en-US" smtClean="0">
                <a:sym typeface="Wingdings" pitchFamily="2" charset="2"/>
              </a:rPr>
              <a:t></a:t>
            </a:r>
            <a:endParaRPr lang="en-US" smtClean="0"/>
          </a:p>
          <a:p>
            <a:pPr marL="685800" lvl="1" indent="-228600" eaLnBrk="1" hangingPunct="1"/>
            <a:r>
              <a:rPr lang="en-US" smtClean="0"/>
              <a:t>If so, are the actions of mankind to blame for earth’s temperature increases? </a:t>
            </a:r>
            <a:r>
              <a:rPr lang="en-US" smtClean="0">
                <a:sym typeface="Wingdings" pitchFamily="2" charset="2"/>
              </a:rPr>
              <a:t></a:t>
            </a:r>
            <a:endParaRPr lang="en-US" smtClean="0"/>
          </a:p>
          <a:p>
            <a:pPr marL="685800" lvl="1" indent="-228600" eaLnBrk="1" hangingPunct="1"/>
            <a:r>
              <a:rPr lang="en-US" smtClean="0"/>
              <a:t>What can or should be done about global warming? </a:t>
            </a:r>
            <a:r>
              <a:rPr lang="en-US" smtClean="0">
                <a:sym typeface="Wingdings" pitchFamily="2" charset="2"/>
              </a:rPr>
              <a:t></a:t>
            </a:r>
            <a:endParaRPr lang="en-US" smtClean="0"/>
          </a:p>
          <a:p>
            <a:pPr marL="685800" lvl="1" indent="-228600" eaLnBrk="1" hangingPunct="1"/>
            <a:r>
              <a:rPr lang="en-US" smtClean="0"/>
              <a:t>Are the potential resolutions to global warming worth the cost to implement them? </a:t>
            </a:r>
            <a:r>
              <a:rPr lang="en-US" smtClean="0">
                <a:sym typeface="Wingdings" pitchFamily="2" charset="2"/>
              </a:rPr>
              <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17BA40-6181-4C03-9827-E820350C165E}" type="slidenum">
              <a:rPr lang="en-US">
                <a:solidFill>
                  <a:prstClr val="black"/>
                </a:solidFill>
              </a:rPr>
              <a:pPr eaLnBrk="1" hangingPunct="1"/>
              <a:t>6</a:t>
            </a:fld>
            <a:endParaRPr lang="en-US">
              <a:solidFill>
                <a:prstClr val="black"/>
              </a:solidFill>
            </a:endParaRP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t>These are the result of the GRACE study, </a:t>
            </a:r>
            <a:r>
              <a:rPr lang="en-US" smtClean="0">
                <a:cs typeface="Arial" charset="0"/>
                <a:sym typeface="Wingdings" pitchFamily="2" charset="2"/>
              </a:rPr>
              <a:t> </a:t>
            </a:r>
            <a:r>
              <a:rPr lang="en-US" smtClean="0"/>
              <a:t>which show decreasing ice mass in Antarctica from 2002 to 2005. </a:t>
            </a:r>
            <a:r>
              <a:rPr lang="en-US" smtClean="0">
                <a:cs typeface="Arial" charset="0"/>
                <a:sym typeface="Wingdings" pitchFamily="2" charset="2"/>
              </a:rPr>
              <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A12F55-6F24-4B42-AAFD-A324B278F632}" type="slidenum">
              <a:rPr lang="en-US">
                <a:solidFill>
                  <a:prstClr val="black"/>
                </a:solidFill>
              </a:rPr>
              <a:pPr eaLnBrk="1" hangingPunct="1"/>
              <a:t>7</a:t>
            </a:fld>
            <a:endParaRPr lang="en-US">
              <a:solidFill>
                <a:prstClr val="black"/>
              </a:solidFill>
            </a:endParaRPr>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t>With these temperature increases, one main question is whether the ice sheets of Antarctica and Greenland are melting. </a:t>
            </a:r>
            <a:r>
              <a:rPr lang="en-US" smtClean="0">
                <a:cs typeface="Arial" charset="0"/>
                <a:sym typeface="Wingdings" pitchFamily="2" charset="2"/>
              </a:rPr>
              <a:t>  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D12DF7-6B31-47BC-BC0D-3033B10589F7}" type="slidenum">
              <a:rPr lang="en-US">
                <a:solidFill>
                  <a:prstClr val="black"/>
                </a:solidFill>
              </a:rPr>
              <a:pPr eaLnBrk="1" hangingPunct="1"/>
              <a:t>8</a:t>
            </a:fld>
            <a:endParaRPr lang="en-US">
              <a:solidFill>
                <a:prstClr val="black"/>
              </a:solidFill>
            </a:endParaRPr>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t>Mount Kilimanjaro is the poster child of the global warming movement, since most of the glacier has disappeared over the last 30 years. However experts agree that the shrinking of the Mount Kilimanjaro glacier is more the result of deforestation of the surrounding area than changes due to global warming.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08E2F94-B6B6-4AE4-9373-AA9623E7F96A}" type="slidenum">
              <a:rPr lang="en-US">
                <a:solidFill>
                  <a:prstClr val="black"/>
                </a:solidFill>
              </a:rPr>
              <a:pPr eaLnBrk="1" hangingPunct="1"/>
              <a:t>9</a:t>
            </a:fld>
            <a:endParaRPr lang="en-US">
              <a:solidFill>
                <a:prstClr val="black"/>
              </a:solidFill>
            </a:endParaRPr>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28600" indent="-228600" eaLnBrk="1" hangingPunct="1"/>
            <a:r>
              <a:rPr lang="en-US" dirty="0" smtClean="0"/>
              <a:t>Is global warming truly global? If we examine global warming from the perspective of the two hemispheres, we find that </a:t>
            </a:r>
            <a:r>
              <a:rPr lang="en-US" dirty="0" smtClean="0">
                <a:sym typeface="Wingdings" pitchFamily="2" charset="2"/>
              </a:rPr>
              <a:t></a:t>
            </a:r>
            <a:r>
              <a:rPr lang="en-US" dirty="0" smtClean="0"/>
              <a:t> temperatures in the northern hemisphere have increased much more than </a:t>
            </a:r>
            <a:r>
              <a:rPr lang="en-US" dirty="0" smtClean="0">
                <a:sym typeface="Wingdings" pitchFamily="2" charset="2"/>
              </a:rPr>
              <a:t></a:t>
            </a:r>
            <a:r>
              <a:rPr lang="en-US" dirty="0" smtClean="0"/>
              <a:t> temperatures in the southern hemisphere. In a similar fashion, </a:t>
            </a:r>
            <a:r>
              <a:rPr lang="en-US" dirty="0" smtClean="0">
                <a:sym typeface="Wingdings" pitchFamily="2" charset="2"/>
              </a:rPr>
              <a:t></a:t>
            </a:r>
            <a:r>
              <a:rPr lang="en-US" dirty="0" smtClean="0"/>
              <a:t> temperatures over land masses have increased much more than </a:t>
            </a:r>
            <a:r>
              <a:rPr lang="en-US" dirty="0" smtClean="0">
                <a:sym typeface="Wingdings" pitchFamily="2" charset="2"/>
              </a:rPr>
              <a:t></a:t>
            </a:r>
            <a:r>
              <a:rPr lang="en-US" dirty="0" smtClean="0"/>
              <a:t> temperatures over the oceans. This is because the oceans tend to moderate temperature changes. So, since two thirds of the earth’s land mass is in the northern hemisphere, we would expect global warming to have its largest impact there. </a:t>
            </a:r>
            <a:r>
              <a:rPr lang="en-US" dirty="0" smtClean="0">
                <a:sym typeface="Wingdings" pitchFamily="2" charset="2"/>
              </a:rPr>
              <a:t></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130425"/>
            <a:ext cx="7772400" cy="1470025"/>
          </a:xfrm>
          <a:effectLst/>
          <a:extLst/>
        </p:spPr>
        <p:txBody>
          <a:bodyPr/>
          <a:lstStyle>
            <a:lvl1pPr>
              <a:defRPr/>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D58934-4697-432A-8391-76B546C0BB4C}"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507086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804E3A8-43B7-4015-98BC-8A97440BB0A4}"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15460296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2AFEA4-F60D-47CF-86C9-C52B07F9A509}"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09503471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8D4349-F455-4BFD-BC66-DCBC7A51D3CB}"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44895643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2BC8C03-2B07-44AB-82BD-5D57CDD4221A}"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66074269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C1274BB-35CD-43C3-AFFB-2D30025D7FBB}"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93277774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9692271-DDED-4ADA-A363-F3CC0C4C59D9}"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1444890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CCCA3DF-AE96-4B10-831E-12D53AE3DEE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366567080"/>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E02E9A-0750-406D-A989-A19D01BC344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960365728"/>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71BA539-61F3-438A-B4AA-3D01AE289943}"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88113053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804E3A8-43B7-4015-98BC-8A97440BB0A4}"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38097932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A4A3CD2-BC2D-4000-8030-1F28750CED2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83786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A4A3CD2-BC2D-4000-8030-1F28750CED2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46149373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B21F2C-635F-4B24-920C-0DC993B54C42}"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82225425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AEB5426-F4B9-4933-92C1-70A4275A31DA}"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804579896"/>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16B9F72A-CD40-4E5D-8C21-8ECBE3404374}"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95189712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130425"/>
            <a:ext cx="7772400" cy="1470025"/>
          </a:xfrm>
          <a:effectLst/>
          <a:extLst/>
        </p:spPr>
        <p:txBody>
          <a:bodyPr/>
          <a:lstStyle>
            <a:lvl1pPr>
              <a:defRPr/>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D58934-4697-432A-8391-76B546C0BB4C}"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10740430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2AFEA4-F60D-47CF-86C9-C52B07F9A509}"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54184854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8D4349-F455-4BFD-BC66-DCBC7A51D3CB}"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4477747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2BC8C03-2B07-44AB-82BD-5D57CDD4221A}"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23049507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C1274BB-35CD-43C3-AFFB-2D30025D7FBB}"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57056325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9692271-DDED-4ADA-A363-F3CC0C4C59D9}"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05536730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CCCA3DF-AE96-4B10-831E-12D53AE3DEE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447219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B21F2C-635F-4B24-920C-0DC993B54C42}"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422747733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E02E9A-0750-406D-A989-A19D01BC344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556689880"/>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71BA539-61F3-438A-B4AA-3D01AE289943}"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885814815"/>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804E3A8-43B7-4015-98BC-8A97440BB0A4}"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48488147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A4A3CD2-BC2D-4000-8030-1F28750CED2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421275699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B21F2C-635F-4B24-920C-0DC993B54C42}"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167304613"/>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AEB5426-F4B9-4933-92C1-70A4275A31DA}"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796215174"/>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16B9F72A-CD40-4E5D-8C21-8ECBE3404374}"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800166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AEB5426-F4B9-4933-92C1-70A4275A31DA}"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365137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16B9F72A-CD40-4E5D-8C21-8ECBE3404374}"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898512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130425"/>
            <a:ext cx="7772400" cy="1470025"/>
          </a:xfrm>
          <a:effectLst/>
          <a:extLst/>
        </p:spPr>
        <p:txBody>
          <a:bodyPr/>
          <a:lstStyle>
            <a:lvl1pPr>
              <a:defRPr/>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D58934-4697-432A-8391-76B546C0BB4C}"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432502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2AFEA4-F60D-47CF-86C9-C52B07F9A509}"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1751574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8D4349-F455-4BFD-BC66-DCBC7A51D3CB}"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3156402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2BC8C03-2B07-44AB-82BD-5D57CDD4221A}"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6937173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C1274BB-35CD-43C3-AFFB-2D30025D7FBB}"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97703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2AFEA4-F60D-47CF-86C9-C52B07F9A509}"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639746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9692271-DDED-4ADA-A363-F3CC0C4C59D9}"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4242893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CCCA3DF-AE96-4B10-831E-12D53AE3DEE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8356693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E02E9A-0750-406D-A989-A19D01BC344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704828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71BA539-61F3-438A-B4AA-3D01AE289943}"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1190792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804E3A8-43B7-4015-98BC-8A97440BB0A4}"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5058158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A4A3CD2-BC2D-4000-8030-1F28750CED2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7156227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B21F2C-635F-4B24-920C-0DC993B54C42}"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1864187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AEB5426-F4B9-4933-92C1-70A4275A31DA}"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9248796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16B9F72A-CD40-4E5D-8C21-8ECBE3404374}"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41731588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130425"/>
            <a:ext cx="7772400" cy="1470025"/>
          </a:xfrm>
          <a:effectLst/>
          <a:extLst/>
        </p:spPr>
        <p:txBody>
          <a:bodyPr/>
          <a:lstStyle>
            <a:lvl1pPr>
              <a:defRPr/>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D58934-4697-432A-8391-76B546C0BB4C}"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4043931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8D4349-F455-4BFD-BC66-DCBC7A51D3CB}"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9476970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2AFEA4-F60D-47CF-86C9-C52B07F9A509}"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1423358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8D4349-F455-4BFD-BC66-DCBC7A51D3CB}"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7380611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2BC8C03-2B07-44AB-82BD-5D57CDD4221A}"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928470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C1274BB-35CD-43C3-AFFB-2D30025D7FBB}"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8890799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9692271-DDED-4ADA-A363-F3CC0C4C59D9}"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8947645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CCCA3DF-AE96-4B10-831E-12D53AE3DEE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18115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E02E9A-0750-406D-A989-A19D01BC344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7966850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71BA539-61F3-438A-B4AA-3D01AE289943}"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17331851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804E3A8-43B7-4015-98BC-8A97440BB0A4}"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9994448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A4A3CD2-BC2D-4000-8030-1F28750CED2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40584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2BC8C03-2B07-44AB-82BD-5D57CDD4221A}"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3622246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B21F2C-635F-4B24-920C-0DC993B54C42}"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9629810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AEB5426-F4B9-4933-92C1-70A4275A31DA}"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74250438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16B9F72A-CD40-4E5D-8C21-8ECBE3404374}"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7064543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130425"/>
            <a:ext cx="7772400" cy="1470025"/>
          </a:xfrm>
          <a:effectLst/>
          <a:extLst/>
        </p:spPr>
        <p:txBody>
          <a:bodyPr/>
          <a:lstStyle>
            <a:lvl1pPr>
              <a:defRPr/>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D58934-4697-432A-8391-76B546C0BB4C}"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7983541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2AFEA4-F60D-47CF-86C9-C52B07F9A509}"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8499544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8D4349-F455-4BFD-BC66-DCBC7A51D3CB}"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08288755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2BC8C03-2B07-44AB-82BD-5D57CDD4221A}"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14150290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C1274BB-35CD-43C3-AFFB-2D30025D7FBB}"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79031345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9692271-DDED-4ADA-A363-F3CC0C4C59D9}"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89901612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CCCA3DF-AE96-4B10-831E-12D53AE3DEE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431663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C1274BB-35CD-43C3-AFFB-2D30025D7FBB}"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9875147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E02E9A-0750-406D-A989-A19D01BC344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65140845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71BA539-61F3-438A-B4AA-3D01AE289943}"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90230835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804E3A8-43B7-4015-98BC-8A97440BB0A4}"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54740979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A4A3CD2-BC2D-4000-8030-1F28750CED2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26875279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B21F2C-635F-4B24-920C-0DC993B54C42}"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6932754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AEB5426-F4B9-4933-92C1-70A4275A31DA}"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49725246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16B9F72A-CD40-4E5D-8C21-8ECBE3404374}"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47820680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130425"/>
            <a:ext cx="7772400" cy="1470025"/>
          </a:xfrm>
          <a:effectLst/>
          <a:extLst/>
        </p:spPr>
        <p:txBody>
          <a:bodyPr/>
          <a:lstStyle>
            <a:lvl1pPr>
              <a:defRPr/>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D58934-4697-432A-8391-76B546C0BB4C}"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76077790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2AFEA4-F60D-47CF-86C9-C52B07F9A509}"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78886836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8D4349-F455-4BFD-BC66-DCBC7A51D3CB}"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51065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9692271-DDED-4ADA-A363-F3CC0C4C59D9}"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81582066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2BC8C03-2B07-44AB-82BD-5D57CDD4221A}"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21442114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C1274BB-35CD-43C3-AFFB-2D30025D7FBB}"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42954812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9692271-DDED-4ADA-A363-F3CC0C4C59D9}"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80240905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CCCA3DF-AE96-4B10-831E-12D53AE3DEE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14744640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E02E9A-0750-406D-A989-A19D01BC344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51307623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71BA539-61F3-438A-B4AA-3D01AE289943}"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419535248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804E3A8-43B7-4015-98BC-8A97440BB0A4}"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20306843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A4A3CD2-BC2D-4000-8030-1F28750CED2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57610921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B21F2C-635F-4B24-920C-0DC993B54C42}"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6242459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AEB5426-F4B9-4933-92C1-70A4275A31DA}"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22930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CCCA3DF-AE96-4B10-831E-12D53AE3DEE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424958976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16B9F72A-CD40-4E5D-8C21-8ECBE3404374}"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36706424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130425"/>
            <a:ext cx="7772400" cy="1470025"/>
          </a:xfrm>
          <a:effectLst/>
          <a:extLst/>
        </p:spPr>
        <p:txBody>
          <a:bodyPr/>
          <a:lstStyle>
            <a:lvl1pPr>
              <a:defRPr/>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D58934-4697-432A-8391-76B546C0BB4C}"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39285632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2AFEA4-F60D-47CF-86C9-C52B07F9A509}"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43697178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8D4349-F455-4BFD-BC66-DCBC7A51D3CB}"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37029225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2BC8C03-2B07-44AB-82BD-5D57CDD4221A}"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59337993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C1274BB-35CD-43C3-AFFB-2D30025D7FBB}"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7643548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9692271-DDED-4ADA-A363-F3CC0C4C59D9}"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60642332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CCCA3DF-AE96-4B10-831E-12D53AE3DEE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79525120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E02E9A-0750-406D-A989-A19D01BC344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48420438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71BA539-61F3-438A-B4AA-3D01AE289943}"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996335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E02E9A-0750-406D-A989-A19D01BC344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88034609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804E3A8-43B7-4015-98BC-8A97440BB0A4}"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06232625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A4A3CD2-BC2D-4000-8030-1F28750CED2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84964255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B21F2C-635F-4B24-920C-0DC993B54C42}"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1812098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AEB5426-F4B9-4933-92C1-70A4275A31DA}"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96050654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16B9F72A-CD40-4E5D-8C21-8ECBE3404374}"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90012017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130425"/>
            <a:ext cx="7772400" cy="1470025"/>
          </a:xfrm>
          <a:effectLst/>
          <a:extLst/>
        </p:spPr>
        <p:txBody>
          <a:bodyPr/>
          <a:lstStyle>
            <a:lvl1pPr>
              <a:defRPr/>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D58934-4697-432A-8391-76B546C0BB4C}"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49821022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2AFEA4-F60D-47CF-86C9-C52B07F9A509}"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41314801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8D4349-F455-4BFD-BC66-DCBC7A51D3CB}"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4351874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2BC8C03-2B07-44AB-82BD-5D57CDD4221A}"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11267568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C1274BB-35CD-43C3-AFFB-2D30025D7FBB}"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190600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71BA539-61F3-438A-B4AA-3D01AE289943}"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214002948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9692271-DDED-4ADA-A363-F3CC0C4C59D9}"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5001213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CCCA3DF-AE96-4B10-831E-12D53AE3DEE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106779437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E02E9A-0750-406D-A989-A19D01BC344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17278583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71BA539-61F3-438A-B4AA-3D01AE289943}"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4411816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804E3A8-43B7-4015-98BC-8A97440BB0A4}"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59429649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A4A3CD2-BC2D-4000-8030-1F28750CED21}"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63882214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B21F2C-635F-4B24-920C-0DC993B54C42}"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402832350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AEB5426-F4B9-4933-92C1-70A4275A31DA}"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399727940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16B9F72A-CD40-4E5D-8C21-8ECBE3404374}"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420907169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130425"/>
            <a:ext cx="7772400" cy="1470025"/>
          </a:xfrm>
          <a:effectLst/>
          <a:extLst/>
        </p:spPr>
        <p:txBody>
          <a:bodyPr/>
          <a:lstStyle>
            <a:lvl1pPr>
              <a:defRPr/>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D58934-4697-432A-8391-76B546C0BB4C}" type="slidenum">
              <a:rPr lang="en-US">
                <a:solidFill>
                  <a:srgbClr val="FFFFFF"/>
                </a:solidFill>
              </a:rPr>
              <a:pPr>
                <a:defRPr/>
              </a:pPr>
              <a:t>‹#›</a:t>
            </a:fld>
            <a:endParaRPr lang="en-US">
              <a:solidFill>
                <a:srgbClr val="FFFFFF"/>
              </a:solidFill>
            </a:endParaRPr>
          </a:p>
        </p:txBody>
      </p:sp>
    </p:spTree>
    <p:extLst>
      <p:ext uri="{BB962C8B-B14F-4D97-AF65-F5344CB8AC3E}">
        <p14:creationId xmlns="" xmlns:p14="http://schemas.microsoft.com/office/powerpoint/2010/main" val="4181011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jpe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6" Type="http://schemas.openxmlformats.org/officeDocument/2006/relationships/image" Target="../media/image1.jpeg"/><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6" Type="http://schemas.openxmlformats.org/officeDocument/2006/relationships/image" Target="../media/image1.jpe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slideLayout" Target="../slideLayouts/slideLayout69.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6" Type="http://schemas.openxmlformats.org/officeDocument/2006/relationships/image" Target="../media/image1.jpeg"/><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theme" Target="../theme/theme5.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slideLayout" Target="../slideLayouts/slideLayout7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slideLayout" Target="../slideLayouts/slideLayout83.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slideLayout" Target="../slideLayouts/slideLayout82.xml"/><Relationship Id="rId2" Type="http://schemas.openxmlformats.org/officeDocument/2006/relationships/slideLayout" Target="../slideLayouts/slideLayout72.xml"/><Relationship Id="rId16" Type="http://schemas.openxmlformats.org/officeDocument/2006/relationships/image" Target="../media/image1.jpeg"/><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5" Type="http://schemas.openxmlformats.org/officeDocument/2006/relationships/theme" Target="../theme/theme6.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 Id="rId14" Type="http://schemas.openxmlformats.org/officeDocument/2006/relationships/slideLayout" Target="../slideLayouts/slideLayout8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slideLayout" Target="../slideLayouts/slideLayout97.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6" Type="http://schemas.openxmlformats.org/officeDocument/2006/relationships/image" Target="../media/image1.jpeg"/><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5" Type="http://schemas.openxmlformats.org/officeDocument/2006/relationships/theme" Target="../theme/theme7.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slideLayout" Target="../slideLayouts/slideLayout98.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06.xml"/><Relationship Id="rId13" Type="http://schemas.openxmlformats.org/officeDocument/2006/relationships/slideLayout" Target="../slideLayouts/slideLayout111.xml"/><Relationship Id="rId3" Type="http://schemas.openxmlformats.org/officeDocument/2006/relationships/slideLayout" Target="../slideLayouts/slideLayout101.xml"/><Relationship Id="rId7" Type="http://schemas.openxmlformats.org/officeDocument/2006/relationships/slideLayout" Target="../slideLayouts/slideLayout105.xml"/><Relationship Id="rId12" Type="http://schemas.openxmlformats.org/officeDocument/2006/relationships/slideLayout" Target="../slideLayouts/slideLayout110.xml"/><Relationship Id="rId2" Type="http://schemas.openxmlformats.org/officeDocument/2006/relationships/slideLayout" Target="../slideLayouts/slideLayout100.xml"/><Relationship Id="rId16" Type="http://schemas.openxmlformats.org/officeDocument/2006/relationships/image" Target="../media/image1.jpeg"/><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5" Type="http://schemas.openxmlformats.org/officeDocument/2006/relationships/slideLayout" Target="../slideLayouts/slideLayout103.xml"/><Relationship Id="rId15" Type="http://schemas.openxmlformats.org/officeDocument/2006/relationships/theme" Target="../theme/theme8.xml"/><Relationship Id="rId10" Type="http://schemas.openxmlformats.org/officeDocument/2006/relationships/slideLayout" Target="../slideLayouts/slideLayout108.xml"/><Relationship Id="rId4" Type="http://schemas.openxmlformats.org/officeDocument/2006/relationships/slideLayout" Target="../slideLayouts/slideLayout102.xml"/><Relationship Id="rId9" Type="http://schemas.openxmlformats.org/officeDocument/2006/relationships/slideLayout" Target="../slideLayouts/slideLayout107.xml"/><Relationship Id="rId14" Type="http://schemas.openxmlformats.org/officeDocument/2006/relationships/slideLayout" Target="../slideLayouts/slideLayout112.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slideLayout" Target="../slideLayouts/slideLayout125.xml"/><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2" Type="http://schemas.openxmlformats.org/officeDocument/2006/relationships/slideLayout" Target="../slideLayouts/slideLayout114.xml"/><Relationship Id="rId16" Type="http://schemas.openxmlformats.org/officeDocument/2006/relationships/image" Target="../media/image1.jpeg"/><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5" Type="http://schemas.openxmlformats.org/officeDocument/2006/relationships/theme" Target="../theme/theme9.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slideLayout" Target="../slideLayouts/slideLayout1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a:outerShdw dist="35921" dir="2700000" algn="ctr" rotWithShape="0">
              <a:schemeClr val="bg2"/>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076F29D1-B071-4E30-882C-B5E58327637E}"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 xmlns:p14="http://schemas.microsoft.com/office/powerpoint/2010/main" val="159858445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txStyles>
    <p:titleStyle>
      <a:lvl1pPr algn="ctr" rtl="0" eaLnBrk="0" fontAlgn="base" hangingPunct="0">
        <a:lnSpc>
          <a:spcPct val="90000"/>
        </a:lnSpc>
        <a:spcBef>
          <a:spcPct val="0"/>
        </a:spcBef>
        <a:spcAft>
          <a:spcPct val="0"/>
        </a:spcAft>
        <a:defRPr sz="4400" b="1">
          <a:solidFill>
            <a:schemeClr val="tx2"/>
          </a:solidFill>
          <a:latin typeface="+mj-lt"/>
          <a:ea typeface="+mj-ea"/>
          <a:cs typeface="+mj-cs"/>
        </a:defRPr>
      </a:lvl1pPr>
      <a:lvl2pPr algn="ctr" rtl="0" eaLnBrk="0" fontAlgn="base" hangingPunct="0">
        <a:lnSpc>
          <a:spcPct val="90000"/>
        </a:lnSpc>
        <a:spcBef>
          <a:spcPct val="0"/>
        </a:spcBef>
        <a:spcAft>
          <a:spcPct val="0"/>
        </a:spcAft>
        <a:defRPr sz="4400" b="1">
          <a:solidFill>
            <a:schemeClr val="tx2"/>
          </a:solidFill>
          <a:latin typeface="Arial" charset="0"/>
        </a:defRPr>
      </a:lvl2pPr>
      <a:lvl3pPr algn="ctr" rtl="0" eaLnBrk="0" fontAlgn="base" hangingPunct="0">
        <a:lnSpc>
          <a:spcPct val="90000"/>
        </a:lnSpc>
        <a:spcBef>
          <a:spcPct val="0"/>
        </a:spcBef>
        <a:spcAft>
          <a:spcPct val="0"/>
        </a:spcAft>
        <a:defRPr sz="4400" b="1">
          <a:solidFill>
            <a:schemeClr val="tx2"/>
          </a:solidFill>
          <a:latin typeface="Arial" charset="0"/>
        </a:defRPr>
      </a:lvl3pPr>
      <a:lvl4pPr algn="ctr" rtl="0" eaLnBrk="0" fontAlgn="base" hangingPunct="0">
        <a:lnSpc>
          <a:spcPct val="90000"/>
        </a:lnSpc>
        <a:spcBef>
          <a:spcPct val="0"/>
        </a:spcBef>
        <a:spcAft>
          <a:spcPct val="0"/>
        </a:spcAft>
        <a:defRPr sz="4400" b="1">
          <a:solidFill>
            <a:schemeClr val="tx2"/>
          </a:solidFill>
          <a:latin typeface="Arial" charset="0"/>
        </a:defRPr>
      </a:lvl4pPr>
      <a:lvl5pPr algn="ctr" rtl="0" eaLnBrk="0" fontAlgn="base" hangingPunct="0">
        <a:lnSpc>
          <a:spcPct val="90000"/>
        </a:lnSpc>
        <a:spcBef>
          <a:spcPct val="0"/>
        </a:spcBef>
        <a:spcAft>
          <a:spcPct val="0"/>
        </a:spcAft>
        <a:defRPr sz="4400" b="1">
          <a:solidFill>
            <a:schemeClr val="tx2"/>
          </a:solidFill>
          <a:latin typeface="Arial" charset="0"/>
        </a:defRPr>
      </a:lvl5pPr>
      <a:lvl6pPr marL="457200" algn="ctr" rtl="0" fontAlgn="base">
        <a:lnSpc>
          <a:spcPct val="90000"/>
        </a:lnSpc>
        <a:spcBef>
          <a:spcPct val="0"/>
        </a:spcBef>
        <a:spcAft>
          <a:spcPct val="0"/>
        </a:spcAft>
        <a:defRPr sz="4400" b="1">
          <a:solidFill>
            <a:schemeClr val="tx2"/>
          </a:solidFill>
          <a:latin typeface="Arial" charset="0"/>
        </a:defRPr>
      </a:lvl6pPr>
      <a:lvl7pPr marL="914400" algn="ctr" rtl="0" fontAlgn="base">
        <a:lnSpc>
          <a:spcPct val="90000"/>
        </a:lnSpc>
        <a:spcBef>
          <a:spcPct val="0"/>
        </a:spcBef>
        <a:spcAft>
          <a:spcPct val="0"/>
        </a:spcAft>
        <a:defRPr sz="4400" b="1">
          <a:solidFill>
            <a:schemeClr val="tx2"/>
          </a:solidFill>
          <a:latin typeface="Arial" charset="0"/>
        </a:defRPr>
      </a:lvl7pPr>
      <a:lvl8pPr marL="1371600" algn="ctr" rtl="0" fontAlgn="base">
        <a:lnSpc>
          <a:spcPct val="90000"/>
        </a:lnSpc>
        <a:spcBef>
          <a:spcPct val="0"/>
        </a:spcBef>
        <a:spcAft>
          <a:spcPct val="0"/>
        </a:spcAft>
        <a:defRPr sz="4400" b="1">
          <a:solidFill>
            <a:schemeClr val="tx2"/>
          </a:solidFill>
          <a:latin typeface="Arial" charset="0"/>
        </a:defRPr>
      </a:lvl8pPr>
      <a:lvl9pPr marL="1828800" algn="ctr" rtl="0" fontAlgn="base">
        <a:lnSpc>
          <a:spcPct val="90000"/>
        </a:lnSpc>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b="1">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b="1">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b="1">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b="1">
          <a:solidFill>
            <a:schemeClr val="tx1"/>
          </a:solidFill>
          <a:latin typeface="+mn-lt"/>
        </a:defRPr>
      </a:lvl5pPr>
      <a:lvl6pPr marL="2514600" indent="-228600" algn="l" rtl="0" fontAlgn="base">
        <a:spcBef>
          <a:spcPct val="20000"/>
        </a:spcBef>
        <a:spcAft>
          <a:spcPct val="0"/>
        </a:spcAft>
        <a:buFont typeface="Wingdings" pitchFamily="2" charset="2"/>
        <a:buChar char="§"/>
        <a:defRPr sz="2000" b="1">
          <a:solidFill>
            <a:schemeClr val="tx1"/>
          </a:solidFill>
          <a:latin typeface="+mn-lt"/>
        </a:defRPr>
      </a:lvl6pPr>
      <a:lvl7pPr marL="2971800" indent="-228600" algn="l" rtl="0" fontAlgn="base">
        <a:spcBef>
          <a:spcPct val="20000"/>
        </a:spcBef>
        <a:spcAft>
          <a:spcPct val="0"/>
        </a:spcAft>
        <a:buFont typeface="Wingdings" pitchFamily="2" charset="2"/>
        <a:buChar char="§"/>
        <a:defRPr sz="2000" b="1">
          <a:solidFill>
            <a:schemeClr val="tx1"/>
          </a:solidFill>
          <a:latin typeface="+mn-lt"/>
        </a:defRPr>
      </a:lvl7pPr>
      <a:lvl8pPr marL="3429000" indent="-228600" algn="l" rtl="0" fontAlgn="base">
        <a:spcBef>
          <a:spcPct val="20000"/>
        </a:spcBef>
        <a:spcAft>
          <a:spcPct val="0"/>
        </a:spcAft>
        <a:buFont typeface="Wingdings" pitchFamily="2" charset="2"/>
        <a:buChar char="§"/>
        <a:defRPr sz="2000" b="1">
          <a:solidFill>
            <a:schemeClr val="tx1"/>
          </a:solidFill>
          <a:latin typeface="+mn-lt"/>
        </a:defRPr>
      </a:lvl8pPr>
      <a:lvl9pPr marL="3886200" indent="-228600" algn="l" rtl="0" fontAlgn="base">
        <a:spcBef>
          <a:spcPct val="20000"/>
        </a:spcBef>
        <a:spcAft>
          <a:spcPct val="0"/>
        </a:spcAft>
        <a:buFont typeface="Wingdings" pitchFamily="2" charset="2"/>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a:outerShdw dist="35921" dir="2700000" algn="ctr" rotWithShape="0">
              <a:schemeClr val="bg2"/>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076F29D1-B071-4E30-882C-B5E58327637E}"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 xmlns:p14="http://schemas.microsoft.com/office/powerpoint/2010/main" val="1844189146"/>
      </p:ext>
    </p:extLst>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iming>
    <p:tnLst>
      <p:par>
        <p:cTn id="1" dur="indefinite" restart="never" nodeType="tmRoot"/>
      </p:par>
    </p:tnLst>
  </p:timing>
  <p:txStyles>
    <p:titleStyle>
      <a:lvl1pPr algn="ctr" rtl="0" eaLnBrk="0" fontAlgn="base" hangingPunct="0">
        <a:lnSpc>
          <a:spcPct val="90000"/>
        </a:lnSpc>
        <a:spcBef>
          <a:spcPct val="0"/>
        </a:spcBef>
        <a:spcAft>
          <a:spcPct val="0"/>
        </a:spcAft>
        <a:defRPr sz="4400" b="1">
          <a:solidFill>
            <a:schemeClr val="tx2"/>
          </a:solidFill>
          <a:latin typeface="+mj-lt"/>
          <a:ea typeface="+mj-ea"/>
          <a:cs typeface="+mj-cs"/>
        </a:defRPr>
      </a:lvl1pPr>
      <a:lvl2pPr algn="ctr" rtl="0" eaLnBrk="0" fontAlgn="base" hangingPunct="0">
        <a:lnSpc>
          <a:spcPct val="90000"/>
        </a:lnSpc>
        <a:spcBef>
          <a:spcPct val="0"/>
        </a:spcBef>
        <a:spcAft>
          <a:spcPct val="0"/>
        </a:spcAft>
        <a:defRPr sz="4400" b="1">
          <a:solidFill>
            <a:schemeClr val="tx2"/>
          </a:solidFill>
          <a:latin typeface="Arial" charset="0"/>
        </a:defRPr>
      </a:lvl2pPr>
      <a:lvl3pPr algn="ctr" rtl="0" eaLnBrk="0" fontAlgn="base" hangingPunct="0">
        <a:lnSpc>
          <a:spcPct val="90000"/>
        </a:lnSpc>
        <a:spcBef>
          <a:spcPct val="0"/>
        </a:spcBef>
        <a:spcAft>
          <a:spcPct val="0"/>
        </a:spcAft>
        <a:defRPr sz="4400" b="1">
          <a:solidFill>
            <a:schemeClr val="tx2"/>
          </a:solidFill>
          <a:latin typeface="Arial" charset="0"/>
        </a:defRPr>
      </a:lvl3pPr>
      <a:lvl4pPr algn="ctr" rtl="0" eaLnBrk="0" fontAlgn="base" hangingPunct="0">
        <a:lnSpc>
          <a:spcPct val="90000"/>
        </a:lnSpc>
        <a:spcBef>
          <a:spcPct val="0"/>
        </a:spcBef>
        <a:spcAft>
          <a:spcPct val="0"/>
        </a:spcAft>
        <a:defRPr sz="4400" b="1">
          <a:solidFill>
            <a:schemeClr val="tx2"/>
          </a:solidFill>
          <a:latin typeface="Arial" charset="0"/>
        </a:defRPr>
      </a:lvl4pPr>
      <a:lvl5pPr algn="ctr" rtl="0" eaLnBrk="0" fontAlgn="base" hangingPunct="0">
        <a:lnSpc>
          <a:spcPct val="90000"/>
        </a:lnSpc>
        <a:spcBef>
          <a:spcPct val="0"/>
        </a:spcBef>
        <a:spcAft>
          <a:spcPct val="0"/>
        </a:spcAft>
        <a:defRPr sz="4400" b="1">
          <a:solidFill>
            <a:schemeClr val="tx2"/>
          </a:solidFill>
          <a:latin typeface="Arial" charset="0"/>
        </a:defRPr>
      </a:lvl5pPr>
      <a:lvl6pPr marL="457200" algn="ctr" rtl="0" fontAlgn="base">
        <a:lnSpc>
          <a:spcPct val="90000"/>
        </a:lnSpc>
        <a:spcBef>
          <a:spcPct val="0"/>
        </a:spcBef>
        <a:spcAft>
          <a:spcPct val="0"/>
        </a:spcAft>
        <a:defRPr sz="4400" b="1">
          <a:solidFill>
            <a:schemeClr val="tx2"/>
          </a:solidFill>
          <a:latin typeface="Arial" charset="0"/>
        </a:defRPr>
      </a:lvl6pPr>
      <a:lvl7pPr marL="914400" algn="ctr" rtl="0" fontAlgn="base">
        <a:lnSpc>
          <a:spcPct val="90000"/>
        </a:lnSpc>
        <a:spcBef>
          <a:spcPct val="0"/>
        </a:spcBef>
        <a:spcAft>
          <a:spcPct val="0"/>
        </a:spcAft>
        <a:defRPr sz="4400" b="1">
          <a:solidFill>
            <a:schemeClr val="tx2"/>
          </a:solidFill>
          <a:latin typeface="Arial" charset="0"/>
        </a:defRPr>
      </a:lvl7pPr>
      <a:lvl8pPr marL="1371600" algn="ctr" rtl="0" fontAlgn="base">
        <a:lnSpc>
          <a:spcPct val="90000"/>
        </a:lnSpc>
        <a:spcBef>
          <a:spcPct val="0"/>
        </a:spcBef>
        <a:spcAft>
          <a:spcPct val="0"/>
        </a:spcAft>
        <a:defRPr sz="4400" b="1">
          <a:solidFill>
            <a:schemeClr val="tx2"/>
          </a:solidFill>
          <a:latin typeface="Arial" charset="0"/>
        </a:defRPr>
      </a:lvl8pPr>
      <a:lvl9pPr marL="1828800" algn="ctr" rtl="0" fontAlgn="base">
        <a:lnSpc>
          <a:spcPct val="90000"/>
        </a:lnSpc>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b="1">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b="1">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b="1">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b="1">
          <a:solidFill>
            <a:schemeClr val="tx1"/>
          </a:solidFill>
          <a:latin typeface="+mn-lt"/>
        </a:defRPr>
      </a:lvl5pPr>
      <a:lvl6pPr marL="2514600" indent="-228600" algn="l" rtl="0" fontAlgn="base">
        <a:spcBef>
          <a:spcPct val="20000"/>
        </a:spcBef>
        <a:spcAft>
          <a:spcPct val="0"/>
        </a:spcAft>
        <a:buFont typeface="Wingdings" pitchFamily="2" charset="2"/>
        <a:buChar char="§"/>
        <a:defRPr sz="2000" b="1">
          <a:solidFill>
            <a:schemeClr val="tx1"/>
          </a:solidFill>
          <a:latin typeface="+mn-lt"/>
        </a:defRPr>
      </a:lvl6pPr>
      <a:lvl7pPr marL="2971800" indent="-228600" algn="l" rtl="0" fontAlgn="base">
        <a:spcBef>
          <a:spcPct val="20000"/>
        </a:spcBef>
        <a:spcAft>
          <a:spcPct val="0"/>
        </a:spcAft>
        <a:buFont typeface="Wingdings" pitchFamily="2" charset="2"/>
        <a:buChar char="§"/>
        <a:defRPr sz="2000" b="1">
          <a:solidFill>
            <a:schemeClr val="tx1"/>
          </a:solidFill>
          <a:latin typeface="+mn-lt"/>
        </a:defRPr>
      </a:lvl7pPr>
      <a:lvl8pPr marL="3429000" indent="-228600" algn="l" rtl="0" fontAlgn="base">
        <a:spcBef>
          <a:spcPct val="20000"/>
        </a:spcBef>
        <a:spcAft>
          <a:spcPct val="0"/>
        </a:spcAft>
        <a:buFont typeface="Wingdings" pitchFamily="2" charset="2"/>
        <a:buChar char="§"/>
        <a:defRPr sz="2000" b="1">
          <a:solidFill>
            <a:schemeClr val="tx1"/>
          </a:solidFill>
          <a:latin typeface="+mn-lt"/>
        </a:defRPr>
      </a:lvl8pPr>
      <a:lvl9pPr marL="3886200" indent="-228600" algn="l" rtl="0" fontAlgn="base">
        <a:spcBef>
          <a:spcPct val="20000"/>
        </a:spcBef>
        <a:spcAft>
          <a:spcPct val="0"/>
        </a:spcAft>
        <a:buFont typeface="Wingdings" pitchFamily="2" charset="2"/>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a:outerShdw dist="35921" dir="2700000" algn="ctr" rotWithShape="0">
              <a:schemeClr val="bg2"/>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076F29D1-B071-4E30-882C-B5E58327637E}"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 xmlns:p14="http://schemas.microsoft.com/office/powerpoint/2010/main" val="2210929998"/>
      </p:ext>
    </p:extLst>
  </p:cSld>
  <p:clrMap bg1="dk2" tx1="lt1" bg2="dk1"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Lst>
  <p:timing>
    <p:tnLst>
      <p:par>
        <p:cTn id="1" dur="indefinite" restart="never" nodeType="tmRoot"/>
      </p:par>
    </p:tnLst>
  </p:timing>
  <p:txStyles>
    <p:titleStyle>
      <a:lvl1pPr algn="ctr" rtl="0" eaLnBrk="0" fontAlgn="base" hangingPunct="0">
        <a:lnSpc>
          <a:spcPct val="90000"/>
        </a:lnSpc>
        <a:spcBef>
          <a:spcPct val="0"/>
        </a:spcBef>
        <a:spcAft>
          <a:spcPct val="0"/>
        </a:spcAft>
        <a:defRPr sz="4400" b="1">
          <a:solidFill>
            <a:schemeClr val="tx2"/>
          </a:solidFill>
          <a:latin typeface="+mj-lt"/>
          <a:ea typeface="+mj-ea"/>
          <a:cs typeface="+mj-cs"/>
        </a:defRPr>
      </a:lvl1pPr>
      <a:lvl2pPr algn="ctr" rtl="0" eaLnBrk="0" fontAlgn="base" hangingPunct="0">
        <a:lnSpc>
          <a:spcPct val="90000"/>
        </a:lnSpc>
        <a:spcBef>
          <a:spcPct val="0"/>
        </a:spcBef>
        <a:spcAft>
          <a:spcPct val="0"/>
        </a:spcAft>
        <a:defRPr sz="4400" b="1">
          <a:solidFill>
            <a:schemeClr val="tx2"/>
          </a:solidFill>
          <a:latin typeface="Arial" charset="0"/>
        </a:defRPr>
      </a:lvl2pPr>
      <a:lvl3pPr algn="ctr" rtl="0" eaLnBrk="0" fontAlgn="base" hangingPunct="0">
        <a:lnSpc>
          <a:spcPct val="90000"/>
        </a:lnSpc>
        <a:spcBef>
          <a:spcPct val="0"/>
        </a:spcBef>
        <a:spcAft>
          <a:spcPct val="0"/>
        </a:spcAft>
        <a:defRPr sz="4400" b="1">
          <a:solidFill>
            <a:schemeClr val="tx2"/>
          </a:solidFill>
          <a:latin typeface="Arial" charset="0"/>
        </a:defRPr>
      </a:lvl3pPr>
      <a:lvl4pPr algn="ctr" rtl="0" eaLnBrk="0" fontAlgn="base" hangingPunct="0">
        <a:lnSpc>
          <a:spcPct val="90000"/>
        </a:lnSpc>
        <a:spcBef>
          <a:spcPct val="0"/>
        </a:spcBef>
        <a:spcAft>
          <a:spcPct val="0"/>
        </a:spcAft>
        <a:defRPr sz="4400" b="1">
          <a:solidFill>
            <a:schemeClr val="tx2"/>
          </a:solidFill>
          <a:latin typeface="Arial" charset="0"/>
        </a:defRPr>
      </a:lvl4pPr>
      <a:lvl5pPr algn="ctr" rtl="0" eaLnBrk="0" fontAlgn="base" hangingPunct="0">
        <a:lnSpc>
          <a:spcPct val="90000"/>
        </a:lnSpc>
        <a:spcBef>
          <a:spcPct val="0"/>
        </a:spcBef>
        <a:spcAft>
          <a:spcPct val="0"/>
        </a:spcAft>
        <a:defRPr sz="4400" b="1">
          <a:solidFill>
            <a:schemeClr val="tx2"/>
          </a:solidFill>
          <a:latin typeface="Arial" charset="0"/>
        </a:defRPr>
      </a:lvl5pPr>
      <a:lvl6pPr marL="457200" algn="ctr" rtl="0" fontAlgn="base">
        <a:lnSpc>
          <a:spcPct val="90000"/>
        </a:lnSpc>
        <a:spcBef>
          <a:spcPct val="0"/>
        </a:spcBef>
        <a:spcAft>
          <a:spcPct val="0"/>
        </a:spcAft>
        <a:defRPr sz="4400" b="1">
          <a:solidFill>
            <a:schemeClr val="tx2"/>
          </a:solidFill>
          <a:latin typeface="Arial" charset="0"/>
        </a:defRPr>
      </a:lvl6pPr>
      <a:lvl7pPr marL="914400" algn="ctr" rtl="0" fontAlgn="base">
        <a:lnSpc>
          <a:spcPct val="90000"/>
        </a:lnSpc>
        <a:spcBef>
          <a:spcPct val="0"/>
        </a:spcBef>
        <a:spcAft>
          <a:spcPct val="0"/>
        </a:spcAft>
        <a:defRPr sz="4400" b="1">
          <a:solidFill>
            <a:schemeClr val="tx2"/>
          </a:solidFill>
          <a:latin typeface="Arial" charset="0"/>
        </a:defRPr>
      </a:lvl7pPr>
      <a:lvl8pPr marL="1371600" algn="ctr" rtl="0" fontAlgn="base">
        <a:lnSpc>
          <a:spcPct val="90000"/>
        </a:lnSpc>
        <a:spcBef>
          <a:spcPct val="0"/>
        </a:spcBef>
        <a:spcAft>
          <a:spcPct val="0"/>
        </a:spcAft>
        <a:defRPr sz="4400" b="1">
          <a:solidFill>
            <a:schemeClr val="tx2"/>
          </a:solidFill>
          <a:latin typeface="Arial" charset="0"/>
        </a:defRPr>
      </a:lvl8pPr>
      <a:lvl9pPr marL="1828800" algn="ctr" rtl="0" fontAlgn="base">
        <a:lnSpc>
          <a:spcPct val="90000"/>
        </a:lnSpc>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b="1">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b="1">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b="1">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b="1">
          <a:solidFill>
            <a:schemeClr val="tx1"/>
          </a:solidFill>
          <a:latin typeface="+mn-lt"/>
        </a:defRPr>
      </a:lvl5pPr>
      <a:lvl6pPr marL="2514600" indent="-228600" algn="l" rtl="0" fontAlgn="base">
        <a:spcBef>
          <a:spcPct val="20000"/>
        </a:spcBef>
        <a:spcAft>
          <a:spcPct val="0"/>
        </a:spcAft>
        <a:buFont typeface="Wingdings" pitchFamily="2" charset="2"/>
        <a:buChar char="§"/>
        <a:defRPr sz="2000" b="1">
          <a:solidFill>
            <a:schemeClr val="tx1"/>
          </a:solidFill>
          <a:latin typeface="+mn-lt"/>
        </a:defRPr>
      </a:lvl6pPr>
      <a:lvl7pPr marL="2971800" indent="-228600" algn="l" rtl="0" fontAlgn="base">
        <a:spcBef>
          <a:spcPct val="20000"/>
        </a:spcBef>
        <a:spcAft>
          <a:spcPct val="0"/>
        </a:spcAft>
        <a:buFont typeface="Wingdings" pitchFamily="2" charset="2"/>
        <a:buChar char="§"/>
        <a:defRPr sz="2000" b="1">
          <a:solidFill>
            <a:schemeClr val="tx1"/>
          </a:solidFill>
          <a:latin typeface="+mn-lt"/>
        </a:defRPr>
      </a:lvl7pPr>
      <a:lvl8pPr marL="3429000" indent="-228600" algn="l" rtl="0" fontAlgn="base">
        <a:spcBef>
          <a:spcPct val="20000"/>
        </a:spcBef>
        <a:spcAft>
          <a:spcPct val="0"/>
        </a:spcAft>
        <a:buFont typeface="Wingdings" pitchFamily="2" charset="2"/>
        <a:buChar char="§"/>
        <a:defRPr sz="2000" b="1">
          <a:solidFill>
            <a:schemeClr val="tx1"/>
          </a:solidFill>
          <a:latin typeface="+mn-lt"/>
        </a:defRPr>
      </a:lvl8pPr>
      <a:lvl9pPr marL="3886200" indent="-228600" algn="l" rtl="0" fontAlgn="base">
        <a:spcBef>
          <a:spcPct val="20000"/>
        </a:spcBef>
        <a:spcAft>
          <a:spcPct val="0"/>
        </a:spcAft>
        <a:buFont typeface="Wingdings" pitchFamily="2" charset="2"/>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a:outerShdw dist="35921" dir="2700000" algn="ctr" rotWithShape="0">
              <a:schemeClr val="bg2"/>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076F29D1-B071-4E30-882C-B5E58327637E}"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 xmlns:p14="http://schemas.microsoft.com/office/powerpoint/2010/main" val="130392832"/>
      </p:ext>
    </p:extLst>
  </p:cSld>
  <p:clrMap bg1="dk2" tx1="lt1" bg2="dk1"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Lst>
  <p:timing>
    <p:tnLst>
      <p:par>
        <p:cTn id="1" dur="indefinite" restart="never" nodeType="tmRoot"/>
      </p:par>
    </p:tnLst>
  </p:timing>
  <p:txStyles>
    <p:titleStyle>
      <a:lvl1pPr algn="ctr" rtl="0" eaLnBrk="0" fontAlgn="base" hangingPunct="0">
        <a:lnSpc>
          <a:spcPct val="90000"/>
        </a:lnSpc>
        <a:spcBef>
          <a:spcPct val="0"/>
        </a:spcBef>
        <a:spcAft>
          <a:spcPct val="0"/>
        </a:spcAft>
        <a:defRPr sz="4400" b="1">
          <a:solidFill>
            <a:schemeClr val="tx2"/>
          </a:solidFill>
          <a:latin typeface="+mj-lt"/>
          <a:ea typeface="+mj-ea"/>
          <a:cs typeface="+mj-cs"/>
        </a:defRPr>
      </a:lvl1pPr>
      <a:lvl2pPr algn="ctr" rtl="0" eaLnBrk="0" fontAlgn="base" hangingPunct="0">
        <a:lnSpc>
          <a:spcPct val="90000"/>
        </a:lnSpc>
        <a:spcBef>
          <a:spcPct val="0"/>
        </a:spcBef>
        <a:spcAft>
          <a:spcPct val="0"/>
        </a:spcAft>
        <a:defRPr sz="4400" b="1">
          <a:solidFill>
            <a:schemeClr val="tx2"/>
          </a:solidFill>
          <a:latin typeface="Arial" charset="0"/>
        </a:defRPr>
      </a:lvl2pPr>
      <a:lvl3pPr algn="ctr" rtl="0" eaLnBrk="0" fontAlgn="base" hangingPunct="0">
        <a:lnSpc>
          <a:spcPct val="90000"/>
        </a:lnSpc>
        <a:spcBef>
          <a:spcPct val="0"/>
        </a:spcBef>
        <a:spcAft>
          <a:spcPct val="0"/>
        </a:spcAft>
        <a:defRPr sz="4400" b="1">
          <a:solidFill>
            <a:schemeClr val="tx2"/>
          </a:solidFill>
          <a:latin typeface="Arial" charset="0"/>
        </a:defRPr>
      </a:lvl3pPr>
      <a:lvl4pPr algn="ctr" rtl="0" eaLnBrk="0" fontAlgn="base" hangingPunct="0">
        <a:lnSpc>
          <a:spcPct val="90000"/>
        </a:lnSpc>
        <a:spcBef>
          <a:spcPct val="0"/>
        </a:spcBef>
        <a:spcAft>
          <a:spcPct val="0"/>
        </a:spcAft>
        <a:defRPr sz="4400" b="1">
          <a:solidFill>
            <a:schemeClr val="tx2"/>
          </a:solidFill>
          <a:latin typeface="Arial" charset="0"/>
        </a:defRPr>
      </a:lvl4pPr>
      <a:lvl5pPr algn="ctr" rtl="0" eaLnBrk="0" fontAlgn="base" hangingPunct="0">
        <a:lnSpc>
          <a:spcPct val="90000"/>
        </a:lnSpc>
        <a:spcBef>
          <a:spcPct val="0"/>
        </a:spcBef>
        <a:spcAft>
          <a:spcPct val="0"/>
        </a:spcAft>
        <a:defRPr sz="4400" b="1">
          <a:solidFill>
            <a:schemeClr val="tx2"/>
          </a:solidFill>
          <a:latin typeface="Arial" charset="0"/>
        </a:defRPr>
      </a:lvl5pPr>
      <a:lvl6pPr marL="457200" algn="ctr" rtl="0" fontAlgn="base">
        <a:lnSpc>
          <a:spcPct val="90000"/>
        </a:lnSpc>
        <a:spcBef>
          <a:spcPct val="0"/>
        </a:spcBef>
        <a:spcAft>
          <a:spcPct val="0"/>
        </a:spcAft>
        <a:defRPr sz="4400" b="1">
          <a:solidFill>
            <a:schemeClr val="tx2"/>
          </a:solidFill>
          <a:latin typeface="Arial" charset="0"/>
        </a:defRPr>
      </a:lvl6pPr>
      <a:lvl7pPr marL="914400" algn="ctr" rtl="0" fontAlgn="base">
        <a:lnSpc>
          <a:spcPct val="90000"/>
        </a:lnSpc>
        <a:spcBef>
          <a:spcPct val="0"/>
        </a:spcBef>
        <a:spcAft>
          <a:spcPct val="0"/>
        </a:spcAft>
        <a:defRPr sz="4400" b="1">
          <a:solidFill>
            <a:schemeClr val="tx2"/>
          </a:solidFill>
          <a:latin typeface="Arial" charset="0"/>
        </a:defRPr>
      </a:lvl7pPr>
      <a:lvl8pPr marL="1371600" algn="ctr" rtl="0" fontAlgn="base">
        <a:lnSpc>
          <a:spcPct val="90000"/>
        </a:lnSpc>
        <a:spcBef>
          <a:spcPct val="0"/>
        </a:spcBef>
        <a:spcAft>
          <a:spcPct val="0"/>
        </a:spcAft>
        <a:defRPr sz="4400" b="1">
          <a:solidFill>
            <a:schemeClr val="tx2"/>
          </a:solidFill>
          <a:latin typeface="Arial" charset="0"/>
        </a:defRPr>
      </a:lvl8pPr>
      <a:lvl9pPr marL="1828800" algn="ctr" rtl="0" fontAlgn="base">
        <a:lnSpc>
          <a:spcPct val="90000"/>
        </a:lnSpc>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b="1">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b="1">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b="1">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b="1">
          <a:solidFill>
            <a:schemeClr val="tx1"/>
          </a:solidFill>
          <a:latin typeface="+mn-lt"/>
        </a:defRPr>
      </a:lvl5pPr>
      <a:lvl6pPr marL="2514600" indent="-228600" algn="l" rtl="0" fontAlgn="base">
        <a:spcBef>
          <a:spcPct val="20000"/>
        </a:spcBef>
        <a:spcAft>
          <a:spcPct val="0"/>
        </a:spcAft>
        <a:buFont typeface="Wingdings" pitchFamily="2" charset="2"/>
        <a:buChar char="§"/>
        <a:defRPr sz="2000" b="1">
          <a:solidFill>
            <a:schemeClr val="tx1"/>
          </a:solidFill>
          <a:latin typeface="+mn-lt"/>
        </a:defRPr>
      </a:lvl6pPr>
      <a:lvl7pPr marL="2971800" indent="-228600" algn="l" rtl="0" fontAlgn="base">
        <a:spcBef>
          <a:spcPct val="20000"/>
        </a:spcBef>
        <a:spcAft>
          <a:spcPct val="0"/>
        </a:spcAft>
        <a:buFont typeface="Wingdings" pitchFamily="2" charset="2"/>
        <a:buChar char="§"/>
        <a:defRPr sz="2000" b="1">
          <a:solidFill>
            <a:schemeClr val="tx1"/>
          </a:solidFill>
          <a:latin typeface="+mn-lt"/>
        </a:defRPr>
      </a:lvl7pPr>
      <a:lvl8pPr marL="3429000" indent="-228600" algn="l" rtl="0" fontAlgn="base">
        <a:spcBef>
          <a:spcPct val="20000"/>
        </a:spcBef>
        <a:spcAft>
          <a:spcPct val="0"/>
        </a:spcAft>
        <a:buFont typeface="Wingdings" pitchFamily="2" charset="2"/>
        <a:buChar char="§"/>
        <a:defRPr sz="2000" b="1">
          <a:solidFill>
            <a:schemeClr val="tx1"/>
          </a:solidFill>
          <a:latin typeface="+mn-lt"/>
        </a:defRPr>
      </a:lvl8pPr>
      <a:lvl9pPr marL="3886200" indent="-228600" algn="l" rtl="0" fontAlgn="base">
        <a:spcBef>
          <a:spcPct val="20000"/>
        </a:spcBef>
        <a:spcAft>
          <a:spcPct val="0"/>
        </a:spcAft>
        <a:buFont typeface="Wingdings" pitchFamily="2" charset="2"/>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a:outerShdw dist="35921" dir="2700000" algn="ctr" rotWithShape="0">
              <a:schemeClr val="bg2"/>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076F29D1-B071-4E30-882C-B5E58327637E}"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 xmlns:p14="http://schemas.microsoft.com/office/powerpoint/2010/main" val="4221189703"/>
      </p:ext>
    </p:extLst>
  </p:cSld>
  <p:clrMap bg1="dk2" tx1="lt1" bg2="dk1"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Lst>
  <p:timing>
    <p:tnLst>
      <p:par>
        <p:cTn id="1" dur="indefinite" restart="never" nodeType="tmRoot"/>
      </p:par>
    </p:tnLst>
  </p:timing>
  <p:txStyles>
    <p:titleStyle>
      <a:lvl1pPr algn="ctr" rtl="0" eaLnBrk="0" fontAlgn="base" hangingPunct="0">
        <a:lnSpc>
          <a:spcPct val="90000"/>
        </a:lnSpc>
        <a:spcBef>
          <a:spcPct val="0"/>
        </a:spcBef>
        <a:spcAft>
          <a:spcPct val="0"/>
        </a:spcAft>
        <a:defRPr sz="4400" b="1">
          <a:solidFill>
            <a:schemeClr val="tx2"/>
          </a:solidFill>
          <a:latin typeface="+mj-lt"/>
          <a:ea typeface="+mj-ea"/>
          <a:cs typeface="+mj-cs"/>
        </a:defRPr>
      </a:lvl1pPr>
      <a:lvl2pPr algn="ctr" rtl="0" eaLnBrk="0" fontAlgn="base" hangingPunct="0">
        <a:lnSpc>
          <a:spcPct val="90000"/>
        </a:lnSpc>
        <a:spcBef>
          <a:spcPct val="0"/>
        </a:spcBef>
        <a:spcAft>
          <a:spcPct val="0"/>
        </a:spcAft>
        <a:defRPr sz="4400" b="1">
          <a:solidFill>
            <a:schemeClr val="tx2"/>
          </a:solidFill>
          <a:latin typeface="Arial" charset="0"/>
        </a:defRPr>
      </a:lvl2pPr>
      <a:lvl3pPr algn="ctr" rtl="0" eaLnBrk="0" fontAlgn="base" hangingPunct="0">
        <a:lnSpc>
          <a:spcPct val="90000"/>
        </a:lnSpc>
        <a:spcBef>
          <a:spcPct val="0"/>
        </a:spcBef>
        <a:spcAft>
          <a:spcPct val="0"/>
        </a:spcAft>
        <a:defRPr sz="4400" b="1">
          <a:solidFill>
            <a:schemeClr val="tx2"/>
          </a:solidFill>
          <a:latin typeface="Arial" charset="0"/>
        </a:defRPr>
      </a:lvl3pPr>
      <a:lvl4pPr algn="ctr" rtl="0" eaLnBrk="0" fontAlgn="base" hangingPunct="0">
        <a:lnSpc>
          <a:spcPct val="90000"/>
        </a:lnSpc>
        <a:spcBef>
          <a:spcPct val="0"/>
        </a:spcBef>
        <a:spcAft>
          <a:spcPct val="0"/>
        </a:spcAft>
        <a:defRPr sz="4400" b="1">
          <a:solidFill>
            <a:schemeClr val="tx2"/>
          </a:solidFill>
          <a:latin typeface="Arial" charset="0"/>
        </a:defRPr>
      </a:lvl4pPr>
      <a:lvl5pPr algn="ctr" rtl="0" eaLnBrk="0" fontAlgn="base" hangingPunct="0">
        <a:lnSpc>
          <a:spcPct val="90000"/>
        </a:lnSpc>
        <a:spcBef>
          <a:spcPct val="0"/>
        </a:spcBef>
        <a:spcAft>
          <a:spcPct val="0"/>
        </a:spcAft>
        <a:defRPr sz="4400" b="1">
          <a:solidFill>
            <a:schemeClr val="tx2"/>
          </a:solidFill>
          <a:latin typeface="Arial" charset="0"/>
        </a:defRPr>
      </a:lvl5pPr>
      <a:lvl6pPr marL="457200" algn="ctr" rtl="0" fontAlgn="base">
        <a:lnSpc>
          <a:spcPct val="90000"/>
        </a:lnSpc>
        <a:spcBef>
          <a:spcPct val="0"/>
        </a:spcBef>
        <a:spcAft>
          <a:spcPct val="0"/>
        </a:spcAft>
        <a:defRPr sz="4400" b="1">
          <a:solidFill>
            <a:schemeClr val="tx2"/>
          </a:solidFill>
          <a:latin typeface="Arial" charset="0"/>
        </a:defRPr>
      </a:lvl6pPr>
      <a:lvl7pPr marL="914400" algn="ctr" rtl="0" fontAlgn="base">
        <a:lnSpc>
          <a:spcPct val="90000"/>
        </a:lnSpc>
        <a:spcBef>
          <a:spcPct val="0"/>
        </a:spcBef>
        <a:spcAft>
          <a:spcPct val="0"/>
        </a:spcAft>
        <a:defRPr sz="4400" b="1">
          <a:solidFill>
            <a:schemeClr val="tx2"/>
          </a:solidFill>
          <a:latin typeface="Arial" charset="0"/>
        </a:defRPr>
      </a:lvl7pPr>
      <a:lvl8pPr marL="1371600" algn="ctr" rtl="0" fontAlgn="base">
        <a:lnSpc>
          <a:spcPct val="90000"/>
        </a:lnSpc>
        <a:spcBef>
          <a:spcPct val="0"/>
        </a:spcBef>
        <a:spcAft>
          <a:spcPct val="0"/>
        </a:spcAft>
        <a:defRPr sz="4400" b="1">
          <a:solidFill>
            <a:schemeClr val="tx2"/>
          </a:solidFill>
          <a:latin typeface="Arial" charset="0"/>
        </a:defRPr>
      </a:lvl8pPr>
      <a:lvl9pPr marL="1828800" algn="ctr" rtl="0" fontAlgn="base">
        <a:lnSpc>
          <a:spcPct val="90000"/>
        </a:lnSpc>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b="1">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b="1">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b="1">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b="1">
          <a:solidFill>
            <a:schemeClr val="tx1"/>
          </a:solidFill>
          <a:latin typeface="+mn-lt"/>
        </a:defRPr>
      </a:lvl5pPr>
      <a:lvl6pPr marL="2514600" indent="-228600" algn="l" rtl="0" fontAlgn="base">
        <a:spcBef>
          <a:spcPct val="20000"/>
        </a:spcBef>
        <a:spcAft>
          <a:spcPct val="0"/>
        </a:spcAft>
        <a:buFont typeface="Wingdings" pitchFamily="2" charset="2"/>
        <a:buChar char="§"/>
        <a:defRPr sz="2000" b="1">
          <a:solidFill>
            <a:schemeClr val="tx1"/>
          </a:solidFill>
          <a:latin typeface="+mn-lt"/>
        </a:defRPr>
      </a:lvl6pPr>
      <a:lvl7pPr marL="2971800" indent="-228600" algn="l" rtl="0" fontAlgn="base">
        <a:spcBef>
          <a:spcPct val="20000"/>
        </a:spcBef>
        <a:spcAft>
          <a:spcPct val="0"/>
        </a:spcAft>
        <a:buFont typeface="Wingdings" pitchFamily="2" charset="2"/>
        <a:buChar char="§"/>
        <a:defRPr sz="2000" b="1">
          <a:solidFill>
            <a:schemeClr val="tx1"/>
          </a:solidFill>
          <a:latin typeface="+mn-lt"/>
        </a:defRPr>
      </a:lvl7pPr>
      <a:lvl8pPr marL="3429000" indent="-228600" algn="l" rtl="0" fontAlgn="base">
        <a:spcBef>
          <a:spcPct val="20000"/>
        </a:spcBef>
        <a:spcAft>
          <a:spcPct val="0"/>
        </a:spcAft>
        <a:buFont typeface="Wingdings" pitchFamily="2" charset="2"/>
        <a:buChar char="§"/>
        <a:defRPr sz="2000" b="1">
          <a:solidFill>
            <a:schemeClr val="tx1"/>
          </a:solidFill>
          <a:latin typeface="+mn-lt"/>
        </a:defRPr>
      </a:lvl8pPr>
      <a:lvl9pPr marL="3886200" indent="-228600" algn="l" rtl="0" fontAlgn="base">
        <a:spcBef>
          <a:spcPct val="20000"/>
        </a:spcBef>
        <a:spcAft>
          <a:spcPct val="0"/>
        </a:spcAft>
        <a:buFont typeface="Wingdings" pitchFamily="2" charset="2"/>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a:outerShdw dist="35921" dir="2700000" algn="ctr" rotWithShape="0">
              <a:schemeClr val="bg2"/>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076F29D1-B071-4E30-882C-B5E58327637E}"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 xmlns:p14="http://schemas.microsoft.com/office/powerpoint/2010/main" val="3101497248"/>
      </p:ext>
    </p:extLst>
  </p:cSld>
  <p:clrMap bg1="dk2" tx1="lt1" bg2="dk1"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Lst>
  <p:timing>
    <p:tnLst>
      <p:par>
        <p:cTn id="1" dur="indefinite" restart="never" nodeType="tmRoot"/>
      </p:par>
    </p:tnLst>
  </p:timing>
  <p:txStyles>
    <p:titleStyle>
      <a:lvl1pPr algn="ctr" rtl="0" eaLnBrk="0" fontAlgn="base" hangingPunct="0">
        <a:lnSpc>
          <a:spcPct val="90000"/>
        </a:lnSpc>
        <a:spcBef>
          <a:spcPct val="0"/>
        </a:spcBef>
        <a:spcAft>
          <a:spcPct val="0"/>
        </a:spcAft>
        <a:defRPr sz="4400" b="1">
          <a:solidFill>
            <a:schemeClr val="tx2"/>
          </a:solidFill>
          <a:latin typeface="+mj-lt"/>
          <a:ea typeface="+mj-ea"/>
          <a:cs typeface="+mj-cs"/>
        </a:defRPr>
      </a:lvl1pPr>
      <a:lvl2pPr algn="ctr" rtl="0" eaLnBrk="0" fontAlgn="base" hangingPunct="0">
        <a:lnSpc>
          <a:spcPct val="90000"/>
        </a:lnSpc>
        <a:spcBef>
          <a:spcPct val="0"/>
        </a:spcBef>
        <a:spcAft>
          <a:spcPct val="0"/>
        </a:spcAft>
        <a:defRPr sz="4400" b="1">
          <a:solidFill>
            <a:schemeClr val="tx2"/>
          </a:solidFill>
          <a:latin typeface="Arial" charset="0"/>
        </a:defRPr>
      </a:lvl2pPr>
      <a:lvl3pPr algn="ctr" rtl="0" eaLnBrk="0" fontAlgn="base" hangingPunct="0">
        <a:lnSpc>
          <a:spcPct val="90000"/>
        </a:lnSpc>
        <a:spcBef>
          <a:spcPct val="0"/>
        </a:spcBef>
        <a:spcAft>
          <a:spcPct val="0"/>
        </a:spcAft>
        <a:defRPr sz="4400" b="1">
          <a:solidFill>
            <a:schemeClr val="tx2"/>
          </a:solidFill>
          <a:latin typeface="Arial" charset="0"/>
        </a:defRPr>
      </a:lvl3pPr>
      <a:lvl4pPr algn="ctr" rtl="0" eaLnBrk="0" fontAlgn="base" hangingPunct="0">
        <a:lnSpc>
          <a:spcPct val="90000"/>
        </a:lnSpc>
        <a:spcBef>
          <a:spcPct val="0"/>
        </a:spcBef>
        <a:spcAft>
          <a:spcPct val="0"/>
        </a:spcAft>
        <a:defRPr sz="4400" b="1">
          <a:solidFill>
            <a:schemeClr val="tx2"/>
          </a:solidFill>
          <a:latin typeface="Arial" charset="0"/>
        </a:defRPr>
      </a:lvl4pPr>
      <a:lvl5pPr algn="ctr" rtl="0" eaLnBrk="0" fontAlgn="base" hangingPunct="0">
        <a:lnSpc>
          <a:spcPct val="90000"/>
        </a:lnSpc>
        <a:spcBef>
          <a:spcPct val="0"/>
        </a:spcBef>
        <a:spcAft>
          <a:spcPct val="0"/>
        </a:spcAft>
        <a:defRPr sz="4400" b="1">
          <a:solidFill>
            <a:schemeClr val="tx2"/>
          </a:solidFill>
          <a:latin typeface="Arial" charset="0"/>
        </a:defRPr>
      </a:lvl5pPr>
      <a:lvl6pPr marL="457200" algn="ctr" rtl="0" fontAlgn="base">
        <a:lnSpc>
          <a:spcPct val="90000"/>
        </a:lnSpc>
        <a:spcBef>
          <a:spcPct val="0"/>
        </a:spcBef>
        <a:spcAft>
          <a:spcPct val="0"/>
        </a:spcAft>
        <a:defRPr sz="4400" b="1">
          <a:solidFill>
            <a:schemeClr val="tx2"/>
          </a:solidFill>
          <a:latin typeface="Arial" charset="0"/>
        </a:defRPr>
      </a:lvl6pPr>
      <a:lvl7pPr marL="914400" algn="ctr" rtl="0" fontAlgn="base">
        <a:lnSpc>
          <a:spcPct val="90000"/>
        </a:lnSpc>
        <a:spcBef>
          <a:spcPct val="0"/>
        </a:spcBef>
        <a:spcAft>
          <a:spcPct val="0"/>
        </a:spcAft>
        <a:defRPr sz="4400" b="1">
          <a:solidFill>
            <a:schemeClr val="tx2"/>
          </a:solidFill>
          <a:latin typeface="Arial" charset="0"/>
        </a:defRPr>
      </a:lvl7pPr>
      <a:lvl8pPr marL="1371600" algn="ctr" rtl="0" fontAlgn="base">
        <a:lnSpc>
          <a:spcPct val="90000"/>
        </a:lnSpc>
        <a:spcBef>
          <a:spcPct val="0"/>
        </a:spcBef>
        <a:spcAft>
          <a:spcPct val="0"/>
        </a:spcAft>
        <a:defRPr sz="4400" b="1">
          <a:solidFill>
            <a:schemeClr val="tx2"/>
          </a:solidFill>
          <a:latin typeface="Arial" charset="0"/>
        </a:defRPr>
      </a:lvl8pPr>
      <a:lvl9pPr marL="1828800" algn="ctr" rtl="0" fontAlgn="base">
        <a:lnSpc>
          <a:spcPct val="90000"/>
        </a:lnSpc>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b="1">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b="1">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b="1">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b="1">
          <a:solidFill>
            <a:schemeClr val="tx1"/>
          </a:solidFill>
          <a:latin typeface="+mn-lt"/>
        </a:defRPr>
      </a:lvl5pPr>
      <a:lvl6pPr marL="2514600" indent="-228600" algn="l" rtl="0" fontAlgn="base">
        <a:spcBef>
          <a:spcPct val="20000"/>
        </a:spcBef>
        <a:spcAft>
          <a:spcPct val="0"/>
        </a:spcAft>
        <a:buFont typeface="Wingdings" pitchFamily="2" charset="2"/>
        <a:buChar char="§"/>
        <a:defRPr sz="2000" b="1">
          <a:solidFill>
            <a:schemeClr val="tx1"/>
          </a:solidFill>
          <a:latin typeface="+mn-lt"/>
        </a:defRPr>
      </a:lvl6pPr>
      <a:lvl7pPr marL="2971800" indent="-228600" algn="l" rtl="0" fontAlgn="base">
        <a:spcBef>
          <a:spcPct val="20000"/>
        </a:spcBef>
        <a:spcAft>
          <a:spcPct val="0"/>
        </a:spcAft>
        <a:buFont typeface="Wingdings" pitchFamily="2" charset="2"/>
        <a:buChar char="§"/>
        <a:defRPr sz="2000" b="1">
          <a:solidFill>
            <a:schemeClr val="tx1"/>
          </a:solidFill>
          <a:latin typeface="+mn-lt"/>
        </a:defRPr>
      </a:lvl7pPr>
      <a:lvl8pPr marL="3429000" indent="-228600" algn="l" rtl="0" fontAlgn="base">
        <a:spcBef>
          <a:spcPct val="20000"/>
        </a:spcBef>
        <a:spcAft>
          <a:spcPct val="0"/>
        </a:spcAft>
        <a:buFont typeface="Wingdings" pitchFamily="2" charset="2"/>
        <a:buChar char="§"/>
        <a:defRPr sz="2000" b="1">
          <a:solidFill>
            <a:schemeClr val="tx1"/>
          </a:solidFill>
          <a:latin typeface="+mn-lt"/>
        </a:defRPr>
      </a:lvl8pPr>
      <a:lvl9pPr marL="3886200" indent="-228600" algn="l" rtl="0" fontAlgn="base">
        <a:spcBef>
          <a:spcPct val="20000"/>
        </a:spcBef>
        <a:spcAft>
          <a:spcPct val="0"/>
        </a:spcAft>
        <a:buFont typeface="Wingdings" pitchFamily="2" charset="2"/>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a:outerShdw dist="35921" dir="2700000" algn="ctr" rotWithShape="0">
              <a:schemeClr val="bg2"/>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076F29D1-B071-4E30-882C-B5E58327637E}"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 xmlns:p14="http://schemas.microsoft.com/office/powerpoint/2010/main" val="3564048038"/>
      </p:ext>
    </p:extLst>
  </p:cSld>
  <p:clrMap bg1="dk2" tx1="lt1" bg2="dk1"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Lst>
  <p:timing>
    <p:tnLst>
      <p:par>
        <p:cTn id="1" dur="indefinite" restart="never" nodeType="tmRoot"/>
      </p:par>
    </p:tnLst>
  </p:timing>
  <p:txStyles>
    <p:titleStyle>
      <a:lvl1pPr algn="ctr" rtl="0" eaLnBrk="0" fontAlgn="base" hangingPunct="0">
        <a:lnSpc>
          <a:spcPct val="90000"/>
        </a:lnSpc>
        <a:spcBef>
          <a:spcPct val="0"/>
        </a:spcBef>
        <a:spcAft>
          <a:spcPct val="0"/>
        </a:spcAft>
        <a:defRPr sz="4400" b="1">
          <a:solidFill>
            <a:schemeClr val="tx2"/>
          </a:solidFill>
          <a:latin typeface="+mj-lt"/>
          <a:ea typeface="+mj-ea"/>
          <a:cs typeface="+mj-cs"/>
        </a:defRPr>
      </a:lvl1pPr>
      <a:lvl2pPr algn="ctr" rtl="0" eaLnBrk="0" fontAlgn="base" hangingPunct="0">
        <a:lnSpc>
          <a:spcPct val="90000"/>
        </a:lnSpc>
        <a:spcBef>
          <a:spcPct val="0"/>
        </a:spcBef>
        <a:spcAft>
          <a:spcPct val="0"/>
        </a:spcAft>
        <a:defRPr sz="4400" b="1">
          <a:solidFill>
            <a:schemeClr val="tx2"/>
          </a:solidFill>
          <a:latin typeface="Arial" charset="0"/>
        </a:defRPr>
      </a:lvl2pPr>
      <a:lvl3pPr algn="ctr" rtl="0" eaLnBrk="0" fontAlgn="base" hangingPunct="0">
        <a:lnSpc>
          <a:spcPct val="90000"/>
        </a:lnSpc>
        <a:spcBef>
          <a:spcPct val="0"/>
        </a:spcBef>
        <a:spcAft>
          <a:spcPct val="0"/>
        </a:spcAft>
        <a:defRPr sz="4400" b="1">
          <a:solidFill>
            <a:schemeClr val="tx2"/>
          </a:solidFill>
          <a:latin typeface="Arial" charset="0"/>
        </a:defRPr>
      </a:lvl3pPr>
      <a:lvl4pPr algn="ctr" rtl="0" eaLnBrk="0" fontAlgn="base" hangingPunct="0">
        <a:lnSpc>
          <a:spcPct val="90000"/>
        </a:lnSpc>
        <a:spcBef>
          <a:spcPct val="0"/>
        </a:spcBef>
        <a:spcAft>
          <a:spcPct val="0"/>
        </a:spcAft>
        <a:defRPr sz="4400" b="1">
          <a:solidFill>
            <a:schemeClr val="tx2"/>
          </a:solidFill>
          <a:latin typeface="Arial" charset="0"/>
        </a:defRPr>
      </a:lvl4pPr>
      <a:lvl5pPr algn="ctr" rtl="0" eaLnBrk="0" fontAlgn="base" hangingPunct="0">
        <a:lnSpc>
          <a:spcPct val="90000"/>
        </a:lnSpc>
        <a:spcBef>
          <a:spcPct val="0"/>
        </a:spcBef>
        <a:spcAft>
          <a:spcPct val="0"/>
        </a:spcAft>
        <a:defRPr sz="4400" b="1">
          <a:solidFill>
            <a:schemeClr val="tx2"/>
          </a:solidFill>
          <a:latin typeface="Arial" charset="0"/>
        </a:defRPr>
      </a:lvl5pPr>
      <a:lvl6pPr marL="457200" algn="ctr" rtl="0" fontAlgn="base">
        <a:lnSpc>
          <a:spcPct val="90000"/>
        </a:lnSpc>
        <a:spcBef>
          <a:spcPct val="0"/>
        </a:spcBef>
        <a:spcAft>
          <a:spcPct val="0"/>
        </a:spcAft>
        <a:defRPr sz="4400" b="1">
          <a:solidFill>
            <a:schemeClr val="tx2"/>
          </a:solidFill>
          <a:latin typeface="Arial" charset="0"/>
        </a:defRPr>
      </a:lvl6pPr>
      <a:lvl7pPr marL="914400" algn="ctr" rtl="0" fontAlgn="base">
        <a:lnSpc>
          <a:spcPct val="90000"/>
        </a:lnSpc>
        <a:spcBef>
          <a:spcPct val="0"/>
        </a:spcBef>
        <a:spcAft>
          <a:spcPct val="0"/>
        </a:spcAft>
        <a:defRPr sz="4400" b="1">
          <a:solidFill>
            <a:schemeClr val="tx2"/>
          </a:solidFill>
          <a:latin typeface="Arial" charset="0"/>
        </a:defRPr>
      </a:lvl7pPr>
      <a:lvl8pPr marL="1371600" algn="ctr" rtl="0" fontAlgn="base">
        <a:lnSpc>
          <a:spcPct val="90000"/>
        </a:lnSpc>
        <a:spcBef>
          <a:spcPct val="0"/>
        </a:spcBef>
        <a:spcAft>
          <a:spcPct val="0"/>
        </a:spcAft>
        <a:defRPr sz="4400" b="1">
          <a:solidFill>
            <a:schemeClr val="tx2"/>
          </a:solidFill>
          <a:latin typeface="Arial" charset="0"/>
        </a:defRPr>
      </a:lvl8pPr>
      <a:lvl9pPr marL="1828800" algn="ctr" rtl="0" fontAlgn="base">
        <a:lnSpc>
          <a:spcPct val="90000"/>
        </a:lnSpc>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b="1">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b="1">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b="1">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b="1">
          <a:solidFill>
            <a:schemeClr val="tx1"/>
          </a:solidFill>
          <a:latin typeface="+mn-lt"/>
        </a:defRPr>
      </a:lvl5pPr>
      <a:lvl6pPr marL="2514600" indent="-228600" algn="l" rtl="0" fontAlgn="base">
        <a:spcBef>
          <a:spcPct val="20000"/>
        </a:spcBef>
        <a:spcAft>
          <a:spcPct val="0"/>
        </a:spcAft>
        <a:buFont typeface="Wingdings" pitchFamily="2" charset="2"/>
        <a:buChar char="§"/>
        <a:defRPr sz="2000" b="1">
          <a:solidFill>
            <a:schemeClr val="tx1"/>
          </a:solidFill>
          <a:latin typeface="+mn-lt"/>
        </a:defRPr>
      </a:lvl6pPr>
      <a:lvl7pPr marL="2971800" indent="-228600" algn="l" rtl="0" fontAlgn="base">
        <a:spcBef>
          <a:spcPct val="20000"/>
        </a:spcBef>
        <a:spcAft>
          <a:spcPct val="0"/>
        </a:spcAft>
        <a:buFont typeface="Wingdings" pitchFamily="2" charset="2"/>
        <a:buChar char="§"/>
        <a:defRPr sz="2000" b="1">
          <a:solidFill>
            <a:schemeClr val="tx1"/>
          </a:solidFill>
          <a:latin typeface="+mn-lt"/>
        </a:defRPr>
      </a:lvl7pPr>
      <a:lvl8pPr marL="3429000" indent="-228600" algn="l" rtl="0" fontAlgn="base">
        <a:spcBef>
          <a:spcPct val="20000"/>
        </a:spcBef>
        <a:spcAft>
          <a:spcPct val="0"/>
        </a:spcAft>
        <a:buFont typeface="Wingdings" pitchFamily="2" charset="2"/>
        <a:buChar char="§"/>
        <a:defRPr sz="2000" b="1">
          <a:solidFill>
            <a:schemeClr val="tx1"/>
          </a:solidFill>
          <a:latin typeface="+mn-lt"/>
        </a:defRPr>
      </a:lvl8pPr>
      <a:lvl9pPr marL="3886200" indent="-228600" algn="l" rtl="0" fontAlgn="base">
        <a:spcBef>
          <a:spcPct val="20000"/>
        </a:spcBef>
        <a:spcAft>
          <a:spcPct val="0"/>
        </a:spcAft>
        <a:buFont typeface="Wingdings" pitchFamily="2" charset="2"/>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a:outerShdw dist="35921" dir="2700000" algn="ctr" rotWithShape="0">
              <a:schemeClr val="bg2"/>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076F29D1-B071-4E30-882C-B5E58327637E}"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 xmlns:p14="http://schemas.microsoft.com/office/powerpoint/2010/main" val="3233120934"/>
      </p:ext>
    </p:extLst>
  </p:cSld>
  <p:clrMap bg1="dk2" tx1="lt1" bg2="dk1" tx2="lt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Lst>
  <p:timing>
    <p:tnLst>
      <p:par>
        <p:cTn id="1" dur="indefinite" restart="never" nodeType="tmRoot"/>
      </p:par>
    </p:tnLst>
  </p:timing>
  <p:txStyles>
    <p:titleStyle>
      <a:lvl1pPr algn="ctr" rtl="0" eaLnBrk="0" fontAlgn="base" hangingPunct="0">
        <a:lnSpc>
          <a:spcPct val="90000"/>
        </a:lnSpc>
        <a:spcBef>
          <a:spcPct val="0"/>
        </a:spcBef>
        <a:spcAft>
          <a:spcPct val="0"/>
        </a:spcAft>
        <a:defRPr sz="4400" b="1">
          <a:solidFill>
            <a:schemeClr val="tx2"/>
          </a:solidFill>
          <a:latin typeface="+mj-lt"/>
          <a:ea typeface="+mj-ea"/>
          <a:cs typeface="+mj-cs"/>
        </a:defRPr>
      </a:lvl1pPr>
      <a:lvl2pPr algn="ctr" rtl="0" eaLnBrk="0" fontAlgn="base" hangingPunct="0">
        <a:lnSpc>
          <a:spcPct val="90000"/>
        </a:lnSpc>
        <a:spcBef>
          <a:spcPct val="0"/>
        </a:spcBef>
        <a:spcAft>
          <a:spcPct val="0"/>
        </a:spcAft>
        <a:defRPr sz="4400" b="1">
          <a:solidFill>
            <a:schemeClr val="tx2"/>
          </a:solidFill>
          <a:latin typeface="Arial" charset="0"/>
        </a:defRPr>
      </a:lvl2pPr>
      <a:lvl3pPr algn="ctr" rtl="0" eaLnBrk="0" fontAlgn="base" hangingPunct="0">
        <a:lnSpc>
          <a:spcPct val="90000"/>
        </a:lnSpc>
        <a:spcBef>
          <a:spcPct val="0"/>
        </a:spcBef>
        <a:spcAft>
          <a:spcPct val="0"/>
        </a:spcAft>
        <a:defRPr sz="4400" b="1">
          <a:solidFill>
            <a:schemeClr val="tx2"/>
          </a:solidFill>
          <a:latin typeface="Arial" charset="0"/>
        </a:defRPr>
      </a:lvl3pPr>
      <a:lvl4pPr algn="ctr" rtl="0" eaLnBrk="0" fontAlgn="base" hangingPunct="0">
        <a:lnSpc>
          <a:spcPct val="90000"/>
        </a:lnSpc>
        <a:spcBef>
          <a:spcPct val="0"/>
        </a:spcBef>
        <a:spcAft>
          <a:spcPct val="0"/>
        </a:spcAft>
        <a:defRPr sz="4400" b="1">
          <a:solidFill>
            <a:schemeClr val="tx2"/>
          </a:solidFill>
          <a:latin typeface="Arial" charset="0"/>
        </a:defRPr>
      </a:lvl4pPr>
      <a:lvl5pPr algn="ctr" rtl="0" eaLnBrk="0" fontAlgn="base" hangingPunct="0">
        <a:lnSpc>
          <a:spcPct val="90000"/>
        </a:lnSpc>
        <a:spcBef>
          <a:spcPct val="0"/>
        </a:spcBef>
        <a:spcAft>
          <a:spcPct val="0"/>
        </a:spcAft>
        <a:defRPr sz="4400" b="1">
          <a:solidFill>
            <a:schemeClr val="tx2"/>
          </a:solidFill>
          <a:latin typeface="Arial" charset="0"/>
        </a:defRPr>
      </a:lvl5pPr>
      <a:lvl6pPr marL="457200" algn="ctr" rtl="0" fontAlgn="base">
        <a:lnSpc>
          <a:spcPct val="90000"/>
        </a:lnSpc>
        <a:spcBef>
          <a:spcPct val="0"/>
        </a:spcBef>
        <a:spcAft>
          <a:spcPct val="0"/>
        </a:spcAft>
        <a:defRPr sz="4400" b="1">
          <a:solidFill>
            <a:schemeClr val="tx2"/>
          </a:solidFill>
          <a:latin typeface="Arial" charset="0"/>
        </a:defRPr>
      </a:lvl6pPr>
      <a:lvl7pPr marL="914400" algn="ctr" rtl="0" fontAlgn="base">
        <a:lnSpc>
          <a:spcPct val="90000"/>
        </a:lnSpc>
        <a:spcBef>
          <a:spcPct val="0"/>
        </a:spcBef>
        <a:spcAft>
          <a:spcPct val="0"/>
        </a:spcAft>
        <a:defRPr sz="4400" b="1">
          <a:solidFill>
            <a:schemeClr val="tx2"/>
          </a:solidFill>
          <a:latin typeface="Arial" charset="0"/>
        </a:defRPr>
      </a:lvl7pPr>
      <a:lvl8pPr marL="1371600" algn="ctr" rtl="0" fontAlgn="base">
        <a:lnSpc>
          <a:spcPct val="90000"/>
        </a:lnSpc>
        <a:spcBef>
          <a:spcPct val="0"/>
        </a:spcBef>
        <a:spcAft>
          <a:spcPct val="0"/>
        </a:spcAft>
        <a:defRPr sz="4400" b="1">
          <a:solidFill>
            <a:schemeClr val="tx2"/>
          </a:solidFill>
          <a:latin typeface="Arial" charset="0"/>
        </a:defRPr>
      </a:lvl8pPr>
      <a:lvl9pPr marL="1828800" algn="ctr" rtl="0" fontAlgn="base">
        <a:lnSpc>
          <a:spcPct val="90000"/>
        </a:lnSpc>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b="1">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b="1">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b="1">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b="1">
          <a:solidFill>
            <a:schemeClr val="tx1"/>
          </a:solidFill>
          <a:latin typeface="+mn-lt"/>
        </a:defRPr>
      </a:lvl5pPr>
      <a:lvl6pPr marL="2514600" indent="-228600" algn="l" rtl="0" fontAlgn="base">
        <a:spcBef>
          <a:spcPct val="20000"/>
        </a:spcBef>
        <a:spcAft>
          <a:spcPct val="0"/>
        </a:spcAft>
        <a:buFont typeface="Wingdings" pitchFamily="2" charset="2"/>
        <a:buChar char="§"/>
        <a:defRPr sz="2000" b="1">
          <a:solidFill>
            <a:schemeClr val="tx1"/>
          </a:solidFill>
          <a:latin typeface="+mn-lt"/>
        </a:defRPr>
      </a:lvl6pPr>
      <a:lvl7pPr marL="2971800" indent="-228600" algn="l" rtl="0" fontAlgn="base">
        <a:spcBef>
          <a:spcPct val="20000"/>
        </a:spcBef>
        <a:spcAft>
          <a:spcPct val="0"/>
        </a:spcAft>
        <a:buFont typeface="Wingdings" pitchFamily="2" charset="2"/>
        <a:buChar char="§"/>
        <a:defRPr sz="2000" b="1">
          <a:solidFill>
            <a:schemeClr val="tx1"/>
          </a:solidFill>
          <a:latin typeface="+mn-lt"/>
        </a:defRPr>
      </a:lvl7pPr>
      <a:lvl8pPr marL="3429000" indent="-228600" algn="l" rtl="0" fontAlgn="base">
        <a:spcBef>
          <a:spcPct val="20000"/>
        </a:spcBef>
        <a:spcAft>
          <a:spcPct val="0"/>
        </a:spcAft>
        <a:buFont typeface="Wingdings" pitchFamily="2" charset="2"/>
        <a:buChar char="§"/>
        <a:defRPr sz="2000" b="1">
          <a:solidFill>
            <a:schemeClr val="tx1"/>
          </a:solidFill>
          <a:latin typeface="+mn-lt"/>
        </a:defRPr>
      </a:lvl8pPr>
      <a:lvl9pPr marL="3886200" indent="-228600" algn="l" rtl="0" fontAlgn="base">
        <a:spcBef>
          <a:spcPct val="20000"/>
        </a:spcBef>
        <a:spcAft>
          <a:spcPct val="0"/>
        </a:spcAft>
        <a:buFont typeface="Wingdings" pitchFamily="2" charset="2"/>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a:outerShdw dist="35921" dir="2700000" algn="ctr" rotWithShape="0">
              <a:schemeClr val="bg2"/>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076F29D1-B071-4E30-882C-B5E58327637E}"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 xmlns:p14="http://schemas.microsoft.com/office/powerpoint/2010/main" val="3026583532"/>
      </p:ext>
    </p:extLst>
  </p:cSld>
  <p:clrMap bg1="dk2" tx1="lt1" bg2="dk1"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Lst>
  <p:timing>
    <p:tnLst>
      <p:par>
        <p:cTn id="1" dur="indefinite" restart="never" nodeType="tmRoot"/>
      </p:par>
    </p:tnLst>
  </p:timing>
  <p:txStyles>
    <p:titleStyle>
      <a:lvl1pPr algn="ctr" rtl="0" eaLnBrk="0" fontAlgn="base" hangingPunct="0">
        <a:lnSpc>
          <a:spcPct val="90000"/>
        </a:lnSpc>
        <a:spcBef>
          <a:spcPct val="0"/>
        </a:spcBef>
        <a:spcAft>
          <a:spcPct val="0"/>
        </a:spcAft>
        <a:defRPr sz="4400" b="1">
          <a:solidFill>
            <a:schemeClr val="tx2"/>
          </a:solidFill>
          <a:latin typeface="+mj-lt"/>
          <a:ea typeface="+mj-ea"/>
          <a:cs typeface="+mj-cs"/>
        </a:defRPr>
      </a:lvl1pPr>
      <a:lvl2pPr algn="ctr" rtl="0" eaLnBrk="0" fontAlgn="base" hangingPunct="0">
        <a:lnSpc>
          <a:spcPct val="90000"/>
        </a:lnSpc>
        <a:spcBef>
          <a:spcPct val="0"/>
        </a:spcBef>
        <a:spcAft>
          <a:spcPct val="0"/>
        </a:spcAft>
        <a:defRPr sz="4400" b="1">
          <a:solidFill>
            <a:schemeClr val="tx2"/>
          </a:solidFill>
          <a:latin typeface="Arial" charset="0"/>
        </a:defRPr>
      </a:lvl2pPr>
      <a:lvl3pPr algn="ctr" rtl="0" eaLnBrk="0" fontAlgn="base" hangingPunct="0">
        <a:lnSpc>
          <a:spcPct val="90000"/>
        </a:lnSpc>
        <a:spcBef>
          <a:spcPct val="0"/>
        </a:spcBef>
        <a:spcAft>
          <a:spcPct val="0"/>
        </a:spcAft>
        <a:defRPr sz="4400" b="1">
          <a:solidFill>
            <a:schemeClr val="tx2"/>
          </a:solidFill>
          <a:latin typeface="Arial" charset="0"/>
        </a:defRPr>
      </a:lvl3pPr>
      <a:lvl4pPr algn="ctr" rtl="0" eaLnBrk="0" fontAlgn="base" hangingPunct="0">
        <a:lnSpc>
          <a:spcPct val="90000"/>
        </a:lnSpc>
        <a:spcBef>
          <a:spcPct val="0"/>
        </a:spcBef>
        <a:spcAft>
          <a:spcPct val="0"/>
        </a:spcAft>
        <a:defRPr sz="4400" b="1">
          <a:solidFill>
            <a:schemeClr val="tx2"/>
          </a:solidFill>
          <a:latin typeface="Arial" charset="0"/>
        </a:defRPr>
      </a:lvl4pPr>
      <a:lvl5pPr algn="ctr" rtl="0" eaLnBrk="0" fontAlgn="base" hangingPunct="0">
        <a:lnSpc>
          <a:spcPct val="90000"/>
        </a:lnSpc>
        <a:spcBef>
          <a:spcPct val="0"/>
        </a:spcBef>
        <a:spcAft>
          <a:spcPct val="0"/>
        </a:spcAft>
        <a:defRPr sz="4400" b="1">
          <a:solidFill>
            <a:schemeClr val="tx2"/>
          </a:solidFill>
          <a:latin typeface="Arial" charset="0"/>
        </a:defRPr>
      </a:lvl5pPr>
      <a:lvl6pPr marL="457200" algn="ctr" rtl="0" fontAlgn="base">
        <a:lnSpc>
          <a:spcPct val="90000"/>
        </a:lnSpc>
        <a:spcBef>
          <a:spcPct val="0"/>
        </a:spcBef>
        <a:spcAft>
          <a:spcPct val="0"/>
        </a:spcAft>
        <a:defRPr sz="4400" b="1">
          <a:solidFill>
            <a:schemeClr val="tx2"/>
          </a:solidFill>
          <a:latin typeface="Arial" charset="0"/>
        </a:defRPr>
      </a:lvl6pPr>
      <a:lvl7pPr marL="914400" algn="ctr" rtl="0" fontAlgn="base">
        <a:lnSpc>
          <a:spcPct val="90000"/>
        </a:lnSpc>
        <a:spcBef>
          <a:spcPct val="0"/>
        </a:spcBef>
        <a:spcAft>
          <a:spcPct val="0"/>
        </a:spcAft>
        <a:defRPr sz="4400" b="1">
          <a:solidFill>
            <a:schemeClr val="tx2"/>
          </a:solidFill>
          <a:latin typeface="Arial" charset="0"/>
        </a:defRPr>
      </a:lvl7pPr>
      <a:lvl8pPr marL="1371600" algn="ctr" rtl="0" fontAlgn="base">
        <a:lnSpc>
          <a:spcPct val="90000"/>
        </a:lnSpc>
        <a:spcBef>
          <a:spcPct val="0"/>
        </a:spcBef>
        <a:spcAft>
          <a:spcPct val="0"/>
        </a:spcAft>
        <a:defRPr sz="4400" b="1">
          <a:solidFill>
            <a:schemeClr val="tx2"/>
          </a:solidFill>
          <a:latin typeface="Arial" charset="0"/>
        </a:defRPr>
      </a:lvl8pPr>
      <a:lvl9pPr marL="1828800" algn="ctr" rtl="0" fontAlgn="base">
        <a:lnSpc>
          <a:spcPct val="90000"/>
        </a:lnSpc>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b="1">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b="1">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b="1">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b="1">
          <a:solidFill>
            <a:schemeClr val="tx1"/>
          </a:solidFill>
          <a:latin typeface="+mn-lt"/>
        </a:defRPr>
      </a:lvl5pPr>
      <a:lvl6pPr marL="2514600" indent="-228600" algn="l" rtl="0" fontAlgn="base">
        <a:spcBef>
          <a:spcPct val="20000"/>
        </a:spcBef>
        <a:spcAft>
          <a:spcPct val="0"/>
        </a:spcAft>
        <a:buFont typeface="Wingdings" pitchFamily="2" charset="2"/>
        <a:buChar char="§"/>
        <a:defRPr sz="2000" b="1">
          <a:solidFill>
            <a:schemeClr val="tx1"/>
          </a:solidFill>
          <a:latin typeface="+mn-lt"/>
        </a:defRPr>
      </a:lvl6pPr>
      <a:lvl7pPr marL="2971800" indent="-228600" algn="l" rtl="0" fontAlgn="base">
        <a:spcBef>
          <a:spcPct val="20000"/>
        </a:spcBef>
        <a:spcAft>
          <a:spcPct val="0"/>
        </a:spcAft>
        <a:buFont typeface="Wingdings" pitchFamily="2" charset="2"/>
        <a:buChar char="§"/>
        <a:defRPr sz="2000" b="1">
          <a:solidFill>
            <a:schemeClr val="tx1"/>
          </a:solidFill>
          <a:latin typeface="+mn-lt"/>
        </a:defRPr>
      </a:lvl7pPr>
      <a:lvl8pPr marL="3429000" indent="-228600" algn="l" rtl="0" fontAlgn="base">
        <a:spcBef>
          <a:spcPct val="20000"/>
        </a:spcBef>
        <a:spcAft>
          <a:spcPct val="0"/>
        </a:spcAft>
        <a:buFont typeface="Wingdings" pitchFamily="2" charset="2"/>
        <a:buChar char="§"/>
        <a:defRPr sz="2000" b="1">
          <a:solidFill>
            <a:schemeClr val="tx1"/>
          </a:solidFill>
          <a:latin typeface="+mn-lt"/>
        </a:defRPr>
      </a:lvl8pPr>
      <a:lvl9pPr marL="3886200" indent="-228600" algn="l" rtl="0" fontAlgn="base">
        <a:spcBef>
          <a:spcPct val="20000"/>
        </a:spcBef>
        <a:spcAft>
          <a:spcPct val="0"/>
        </a:spcAft>
        <a:buFont typeface="Wingdings" pitchFamily="2" charset="2"/>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6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2.maxwell.syr.edu/plegal/TIPS/worksheet1.doc"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4_eJdX6y4hM" TargetMode="External"/><Relationship Id="rId2" Type="http://schemas.openxmlformats.org/officeDocument/2006/relationships/notesSlide" Target="../notesSlides/notesSlide5.xml"/><Relationship Id="rId1" Type="http://schemas.openxmlformats.org/officeDocument/2006/relationships/slideLayout" Target="../slideLayouts/slideLayout16.xml"/><Relationship Id="rId4" Type="http://schemas.openxmlformats.org/officeDocument/2006/relationships/hyperlink" Target="http://www.youtube.com/watch?v=nq4Bc2WCsdE"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0.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00.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6.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685800" y="911225"/>
            <a:ext cx="7772400" cy="1470025"/>
          </a:xfrm>
          <a:effectLst>
            <a:outerShdw dist="35921" dir="2700000" algn="ctr" rotWithShape="0">
              <a:schemeClr val="bg2"/>
            </a:outerShdw>
          </a:effectLst>
        </p:spPr>
        <p:txBody>
          <a:bodyPr/>
          <a:lstStyle/>
          <a:p>
            <a:pPr eaLnBrk="1" hangingPunct="1"/>
            <a:r>
              <a:rPr lang="en-US" sz="6000" smtClean="0"/>
              <a:t>Global Warming</a:t>
            </a:r>
          </a:p>
        </p:txBody>
      </p:sp>
      <p:sp>
        <p:nvSpPr>
          <p:cNvPr id="3075" name="Rectangle 5"/>
          <p:cNvSpPr>
            <a:spLocks noGrp="1" noChangeArrowheads="1"/>
          </p:cNvSpPr>
          <p:nvPr>
            <p:ph type="subTitle" idx="1"/>
          </p:nvPr>
        </p:nvSpPr>
        <p:spPr>
          <a:xfrm>
            <a:off x="4826000" y="6096000"/>
            <a:ext cx="4318000" cy="762000"/>
          </a:xfrm>
        </p:spPr>
        <p:txBody>
          <a:bodyPr/>
          <a:lstStyle/>
          <a:p>
            <a:pPr eaLnBrk="1" hangingPunct="1">
              <a:lnSpc>
                <a:spcPct val="80000"/>
              </a:lnSpc>
            </a:pPr>
            <a:r>
              <a:rPr lang="en-US" sz="1600" dirty="0" smtClean="0"/>
              <a:t>Steven </a:t>
            </a:r>
            <a:r>
              <a:rPr lang="en-US" sz="1600" dirty="0" err="1" smtClean="0"/>
              <a:t>Ligator</a:t>
            </a:r>
            <a:endParaRPr lang="en-US" sz="1600" dirty="0" smtClean="0"/>
          </a:p>
          <a:p>
            <a:pPr eaLnBrk="1" hangingPunct="1">
              <a:lnSpc>
                <a:spcPct val="80000"/>
              </a:lnSpc>
            </a:pPr>
            <a:r>
              <a:rPr lang="en-US" sz="1600" dirty="0" smtClean="0"/>
              <a:t>George Westinghouse Technical HS</a:t>
            </a:r>
          </a:p>
          <a:p>
            <a:pPr eaLnBrk="1" hangingPunct="1">
              <a:lnSpc>
                <a:spcPct val="80000"/>
              </a:lnSpc>
            </a:pPr>
            <a:r>
              <a:rPr lang="en-US" sz="1600" dirty="0" smtClean="0"/>
              <a:t>sligator@schools.nyc.gov</a:t>
            </a:r>
          </a:p>
        </p:txBody>
      </p:sp>
    </p:spTree>
    <p:extLst>
      <p:ext uri="{BB962C8B-B14F-4D97-AF65-F5344CB8AC3E}">
        <p14:creationId xmlns="" xmlns:p14="http://schemas.microsoft.com/office/powerpoint/2010/main" val="2334659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685800" y="304800"/>
            <a:ext cx="7772400" cy="1752600"/>
          </a:xfrm>
          <a:effectLst>
            <a:outerShdw dist="35921" dir="2700000" algn="ctr" rotWithShape="0">
              <a:schemeClr val="bg2"/>
            </a:outerShdw>
          </a:effectLst>
        </p:spPr>
        <p:txBody>
          <a:bodyPr/>
          <a:lstStyle/>
          <a:p>
            <a:pPr eaLnBrk="1" hangingPunct="1"/>
            <a:r>
              <a:rPr lang="en-US" sz="6000" dirty="0" smtClean="0"/>
              <a:t>Step 3 of PPA: Identify the Causes</a:t>
            </a:r>
          </a:p>
        </p:txBody>
      </p:sp>
      <p:sp>
        <p:nvSpPr>
          <p:cNvPr id="3075" name="Rectangle 5"/>
          <p:cNvSpPr>
            <a:spLocks noGrp="1" noChangeArrowheads="1"/>
          </p:cNvSpPr>
          <p:nvPr>
            <p:ph type="subTitle" idx="1"/>
          </p:nvPr>
        </p:nvSpPr>
        <p:spPr>
          <a:xfrm>
            <a:off x="558800" y="2457450"/>
            <a:ext cx="8013700" cy="4019550"/>
          </a:xfrm>
        </p:spPr>
        <p:txBody>
          <a:bodyPr/>
          <a:lstStyle/>
          <a:p>
            <a:pPr eaLnBrk="1" hangingPunct="1">
              <a:lnSpc>
                <a:spcPct val="80000"/>
              </a:lnSpc>
            </a:pPr>
            <a:endParaRPr lang="en-US" sz="3600" dirty="0" smtClean="0"/>
          </a:p>
          <a:p>
            <a:pPr algn="l" eaLnBrk="1" hangingPunct="1">
              <a:lnSpc>
                <a:spcPct val="80000"/>
              </a:lnSpc>
            </a:pPr>
            <a:endParaRPr lang="en-US" sz="2800" dirty="0" smtClean="0"/>
          </a:p>
          <a:p>
            <a:pPr eaLnBrk="1" hangingPunct="1">
              <a:lnSpc>
                <a:spcPct val="80000"/>
              </a:lnSpc>
            </a:pPr>
            <a:r>
              <a:rPr lang="en-US" sz="2800" dirty="0" smtClean="0"/>
              <a:t>From the readings, and videos list the possible causes of global warming. Remember to site material if necessary.</a:t>
            </a:r>
          </a:p>
        </p:txBody>
      </p:sp>
    </p:spTree>
    <p:extLst>
      <p:ext uri="{BB962C8B-B14F-4D97-AF65-F5344CB8AC3E}">
        <p14:creationId xmlns="" xmlns:p14="http://schemas.microsoft.com/office/powerpoint/2010/main" val="3061979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descr="2009globaltempdelta"/>
          <p:cNvPicPr>
            <a:picLocks noChangeAspect="1" noChangeArrowheads="1"/>
          </p:cNvPicPr>
          <p:nvPr/>
        </p:nvPicPr>
        <p:blipFill>
          <a:blip r:embed="rId3" cstate="print">
            <a:extLst>
              <a:ext uri="{28A0092B-C50C-407E-A947-70E740481C1C}">
                <a14:useLocalDpi xmlns="" xmlns:a14="http://schemas.microsoft.com/office/drawing/2010/main" val="0"/>
              </a:ext>
            </a:extLst>
          </a:blip>
          <a:srcRect t="11111" b="17223"/>
          <a:stretch>
            <a:fillRect/>
          </a:stretch>
        </p:blipFill>
        <p:spPr bwMode="auto">
          <a:xfrm>
            <a:off x="342900" y="1389063"/>
            <a:ext cx="8521700" cy="45799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78851" name="Group 3"/>
          <p:cNvGrpSpPr>
            <a:grpSpLocks/>
          </p:cNvGrpSpPr>
          <p:nvPr/>
        </p:nvGrpSpPr>
        <p:grpSpPr bwMode="auto">
          <a:xfrm>
            <a:off x="73025" y="6034088"/>
            <a:ext cx="8994775" cy="625475"/>
            <a:chOff x="46" y="3801"/>
            <a:chExt cx="5666" cy="394"/>
          </a:xfrm>
        </p:grpSpPr>
        <p:sp>
          <p:nvSpPr>
            <p:cNvPr id="78855" name="Rectangle 4"/>
            <p:cNvSpPr>
              <a:spLocks noChangeAspect="1" noChangeArrowheads="1"/>
            </p:cNvSpPr>
            <p:nvPr/>
          </p:nvSpPr>
          <p:spPr bwMode="auto">
            <a:xfrm>
              <a:off x="46" y="3965"/>
              <a:ext cx="331" cy="2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-4.1</a:t>
              </a:r>
            </a:p>
          </p:txBody>
        </p:sp>
        <p:sp>
          <p:nvSpPr>
            <p:cNvPr id="78856" name="Rectangle 5"/>
            <p:cNvSpPr>
              <a:spLocks noChangeAspect="1" noChangeArrowheads="1"/>
            </p:cNvSpPr>
            <p:nvPr/>
          </p:nvSpPr>
          <p:spPr bwMode="auto">
            <a:xfrm>
              <a:off x="220" y="3801"/>
              <a:ext cx="486" cy="150"/>
            </a:xfrm>
            <a:prstGeom prst="rect">
              <a:avLst/>
            </a:prstGeom>
            <a:solidFill>
              <a:srgbClr val="7F00FF"/>
            </a:solidFill>
            <a:ln w="3175">
              <a:solidFill>
                <a:schemeClr val="tx1"/>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78857" name="Rectangle 6"/>
            <p:cNvSpPr>
              <a:spLocks noChangeAspect="1" noChangeArrowheads="1"/>
            </p:cNvSpPr>
            <p:nvPr/>
          </p:nvSpPr>
          <p:spPr bwMode="auto">
            <a:xfrm>
              <a:off x="706" y="3801"/>
              <a:ext cx="485" cy="150"/>
            </a:xfrm>
            <a:prstGeom prst="rect">
              <a:avLst/>
            </a:prstGeom>
            <a:solidFill>
              <a:srgbClr val="3F94FF"/>
            </a:solidFill>
            <a:ln w="3175">
              <a:solidFill>
                <a:schemeClr val="tx1"/>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78858" name="Rectangle 7"/>
            <p:cNvSpPr>
              <a:spLocks noChangeAspect="1" noChangeArrowheads="1"/>
            </p:cNvSpPr>
            <p:nvPr/>
          </p:nvSpPr>
          <p:spPr bwMode="auto">
            <a:xfrm>
              <a:off x="1194" y="3801"/>
              <a:ext cx="486" cy="150"/>
            </a:xfrm>
            <a:prstGeom prst="rect">
              <a:avLst/>
            </a:prstGeom>
            <a:solidFill>
              <a:srgbClr val="78CCFF"/>
            </a:solidFill>
            <a:ln w="3175">
              <a:solidFill>
                <a:schemeClr val="tx1"/>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78859" name="Rectangle 8"/>
            <p:cNvSpPr>
              <a:spLocks noChangeAspect="1" noChangeArrowheads="1"/>
            </p:cNvSpPr>
            <p:nvPr/>
          </p:nvSpPr>
          <p:spPr bwMode="auto">
            <a:xfrm>
              <a:off x="1683" y="3801"/>
              <a:ext cx="485" cy="150"/>
            </a:xfrm>
            <a:prstGeom prst="rect">
              <a:avLst/>
            </a:prstGeom>
            <a:solidFill>
              <a:srgbClr val="99EDFE"/>
            </a:solidFill>
            <a:ln w="3175">
              <a:solidFill>
                <a:schemeClr val="tx1"/>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78860" name="Rectangle 9"/>
            <p:cNvSpPr>
              <a:spLocks noChangeAspect="1" noChangeArrowheads="1"/>
            </p:cNvSpPr>
            <p:nvPr/>
          </p:nvSpPr>
          <p:spPr bwMode="auto">
            <a:xfrm>
              <a:off x="2172" y="3801"/>
              <a:ext cx="485" cy="150"/>
            </a:xfrm>
            <a:prstGeom prst="rect">
              <a:avLst/>
            </a:prstGeom>
            <a:solidFill>
              <a:srgbClr val="D9FED9"/>
            </a:solidFill>
            <a:ln w="3175">
              <a:solidFill>
                <a:schemeClr val="tx1"/>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78861" name="Rectangle 10"/>
            <p:cNvSpPr>
              <a:spLocks noChangeAspect="1" noChangeArrowheads="1"/>
            </p:cNvSpPr>
            <p:nvPr/>
          </p:nvSpPr>
          <p:spPr bwMode="auto">
            <a:xfrm>
              <a:off x="2660" y="3801"/>
              <a:ext cx="486" cy="150"/>
            </a:xfrm>
            <a:prstGeom prst="rect">
              <a:avLst/>
            </a:prstGeom>
            <a:solidFill>
              <a:schemeClr val="tx1"/>
            </a:solidFill>
            <a:ln w="3175">
              <a:solidFill>
                <a:schemeClr val="tx1"/>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78862" name="Rectangle 11"/>
            <p:cNvSpPr>
              <a:spLocks noChangeAspect="1" noChangeArrowheads="1"/>
            </p:cNvSpPr>
            <p:nvPr/>
          </p:nvSpPr>
          <p:spPr bwMode="auto">
            <a:xfrm>
              <a:off x="3146" y="3801"/>
              <a:ext cx="485" cy="150"/>
            </a:xfrm>
            <a:prstGeom prst="rect">
              <a:avLst/>
            </a:prstGeom>
            <a:solidFill>
              <a:srgbClr val="FEFE4C"/>
            </a:solidFill>
            <a:ln w="3175">
              <a:solidFill>
                <a:schemeClr val="tx1"/>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78863" name="Rectangle 12"/>
            <p:cNvSpPr>
              <a:spLocks noChangeAspect="1" noChangeArrowheads="1"/>
            </p:cNvSpPr>
            <p:nvPr/>
          </p:nvSpPr>
          <p:spPr bwMode="auto">
            <a:xfrm>
              <a:off x="3634" y="3801"/>
              <a:ext cx="486" cy="150"/>
            </a:xfrm>
            <a:prstGeom prst="rect">
              <a:avLst/>
            </a:prstGeom>
            <a:solidFill>
              <a:srgbClr val="FECC00"/>
            </a:solidFill>
            <a:ln w="3175">
              <a:solidFill>
                <a:schemeClr val="tx1"/>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78864" name="Rectangle 13"/>
            <p:cNvSpPr>
              <a:spLocks noChangeAspect="1" noChangeArrowheads="1"/>
            </p:cNvSpPr>
            <p:nvPr/>
          </p:nvSpPr>
          <p:spPr bwMode="auto">
            <a:xfrm>
              <a:off x="4123" y="3801"/>
              <a:ext cx="486" cy="150"/>
            </a:xfrm>
            <a:prstGeom prst="rect">
              <a:avLst/>
            </a:prstGeom>
            <a:solidFill>
              <a:srgbClr val="FF7F00"/>
            </a:solidFill>
            <a:ln w="3175">
              <a:solidFill>
                <a:schemeClr val="tx1"/>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78865" name="Rectangle 14"/>
            <p:cNvSpPr>
              <a:spLocks noChangeAspect="1" noChangeArrowheads="1"/>
            </p:cNvSpPr>
            <p:nvPr/>
          </p:nvSpPr>
          <p:spPr bwMode="auto">
            <a:xfrm>
              <a:off x="4612" y="3801"/>
              <a:ext cx="485" cy="150"/>
            </a:xfrm>
            <a:prstGeom prst="rect">
              <a:avLst/>
            </a:prstGeom>
            <a:solidFill>
              <a:srgbClr val="FF0000"/>
            </a:solidFill>
            <a:ln w="3175">
              <a:solidFill>
                <a:schemeClr val="tx1"/>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78866" name="Rectangle 15"/>
            <p:cNvSpPr>
              <a:spLocks noChangeAspect="1" noChangeArrowheads="1"/>
            </p:cNvSpPr>
            <p:nvPr/>
          </p:nvSpPr>
          <p:spPr bwMode="auto">
            <a:xfrm>
              <a:off x="5100" y="3801"/>
              <a:ext cx="486" cy="150"/>
            </a:xfrm>
            <a:prstGeom prst="rect">
              <a:avLst/>
            </a:prstGeom>
            <a:solidFill>
              <a:srgbClr val="7E0000"/>
            </a:solidFill>
            <a:ln w="3175">
              <a:solidFill>
                <a:schemeClr val="tx1"/>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78867" name="Rectangle 16"/>
            <p:cNvSpPr>
              <a:spLocks noChangeAspect="1" noChangeArrowheads="1"/>
            </p:cNvSpPr>
            <p:nvPr/>
          </p:nvSpPr>
          <p:spPr bwMode="auto">
            <a:xfrm>
              <a:off x="619" y="3965"/>
              <a:ext cx="171" cy="2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-4</a:t>
              </a:r>
            </a:p>
          </p:txBody>
        </p:sp>
        <p:sp>
          <p:nvSpPr>
            <p:cNvPr id="78868" name="Rectangle 17"/>
            <p:cNvSpPr>
              <a:spLocks noChangeAspect="1" noChangeArrowheads="1"/>
            </p:cNvSpPr>
            <p:nvPr/>
          </p:nvSpPr>
          <p:spPr bwMode="auto">
            <a:xfrm>
              <a:off x="1106" y="3965"/>
              <a:ext cx="171" cy="2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-2</a:t>
              </a:r>
            </a:p>
          </p:txBody>
        </p:sp>
        <p:sp>
          <p:nvSpPr>
            <p:cNvPr id="78869" name="Rectangle 18"/>
            <p:cNvSpPr>
              <a:spLocks noChangeAspect="1" noChangeArrowheads="1"/>
            </p:cNvSpPr>
            <p:nvPr/>
          </p:nvSpPr>
          <p:spPr bwMode="auto">
            <a:xfrm>
              <a:off x="1586" y="3965"/>
              <a:ext cx="171" cy="2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-1</a:t>
              </a:r>
            </a:p>
          </p:txBody>
        </p:sp>
        <p:sp>
          <p:nvSpPr>
            <p:cNvPr id="78870" name="Rectangle 19"/>
            <p:cNvSpPr>
              <a:spLocks noChangeAspect="1" noChangeArrowheads="1"/>
            </p:cNvSpPr>
            <p:nvPr/>
          </p:nvSpPr>
          <p:spPr bwMode="auto">
            <a:xfrm>
              <a:off x="2054" y="3965"/>
              <a:ext cx="223" cy="2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-.5</a:t>
              </a:r>
            </a:p>
          </p:txBody>
        </p:sp>
        <p:sp>
          <p:nvSpPr>
            <p:cNvPr id="78871" name="Rectangle 20"/>
            <p:cNvSpPr>
              <a:spLocks noChangeAspect="1" noChangeArrowheads="1"/>
            </p:cNvSpPr>
            <p:nvPr/>
          </p:nvSpPr>
          <p:spPr bwMode="auto">
            <a:xfrm>
              <a:off x="2547" y="3965"/>
              <a:ext cx="224" cy="2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-.2</a:t>
              </a:r>
            </a:p>
          </p:txBody>
        </p:sp>
        <p:sp>
          <p:nvSpPr>
            <p:cNvPr id="78872" name="Rectangle 21"/>
            <p:cNvSpPr>
              <a:spLocks noChangeAspect="1" noChangeArrowheads="1"/>
            </p:cNvSpPr>
            <p:nvPr/>
          </p:nvSpPr>
          <p:spPr bwMode="auto">
            <a:xfrm>
              <a:off x="3060" y="3965"/>
              <a:ext cx="160" cy="2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.2</a:t>
              </a:r>
            </a:p>
          </p:txBody>
        </p:sp>
        <p:sp>
          <p:nvSpPr>
            <p:cNvPr id="78873" name="Rectangle 22"/>
            <p:cNvSpPr>
              <a:spLocks noChangeAspect="1" noChangeArrowheads="1"/>
            </p:cNvSpPr>
            <p:nvPr/>
          </p:nvSpPr>
          <p:spPr bwMode="auto">
            <a:xfrm>
              <a:off x="3545" y="3965"/>
              <a:ext cx="160" cy="2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.5</a:t>
              </a:r>
            </a:p>
          </p:txBody>
        </p:sp>
        <p:sp>
          <p:nvSpPr>
            <p:cNvPr id="78874" name="Rectangle 23"/>
            <p:cNvSpPr>
              <a:spLocks noChangeAspect="1" noChangeArrowheads="1"/>
            </p:cNvSpPr>
            <p:nvPr/>
          </p:nvSpPr>
          <p:spPr bwMode="auto">
            <a:xfrm>
              <a:off x="4068" y="3965"/>
              <a:ext cx="107" cy="2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1</a:t>
              </a:r>
            </a:p>
          </p:txBody>
        </p:sp>
        <p:sp>
          <p:nvSpPr>
            <p:cNvPr id="78875" name="Rectangle 24"/>
            <p:cNvSpPr>
              <a:spLocks noChangeAspect="1" noChangeArrowheads="1"/>
            </p:cNvSpPr>
            <p:nvPr/>
          </p:nvSpPr>
          <p:spPr bwMode="auto">
            <a:xfrm>
              <a:off x="4560" y="3965"/>
              <a:ext cx="107" cy="2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2</a:t>
              </a:r>
            </a:p>
          </p:txBody>
        </p:sp>
        <p:sp>
          <p:nvSpPr>
            <p:cNvPr id="78876" name="Rectangle 25"/>
            <p:cNvSpPr>
              <a:spLocks noChangeAspect="1" noChangeArrowheads="1"/>
            </p:cNvSpPr>
            <p:nvPr/>
          </p:nvSpPr>
          <p:spPr bwMode="auto">
            <a:xfrm>
              <a:off x="5043" y="3965"/>
              <a:ext cx="107" cy="2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4</a:t>
              </a:r>
            </a:p>
          </p:txBody>
        </p:sp>
        <p:sp>
          <p:nvSpPr>
            <p:cNvPr id="78877" name="Rectangle 26"/>
            <p:cNvSpPr>
              <a:spLocks noChangeAspect="1" noChangeArrowheads="1"/>
            </p:cNvSpPr>
            <p:nvPr/>
          </p:nvSpPr>
          <p:spPr bwMode="auto">
            <a:xfrm>
              <a:off x="5445" y="3965"/>
              <a:ext cx="267" cy="2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4.1</a:t>
              </a:r>
            </a:p>
          </p:txBody>
        </p:sp>
      </p:grpSp>
      <p:sp>
        <p:nvSpPr>
          <p:cNvPr id="76804" name="Rectangle 27"/>
          <p:cNvSpPr>
            <a:spLocks noGrp="1" noChangeArrowheads="1"/>
          </p:cNvSpPr>
          <p:nvPr>
            <p:ph type="title" idx="4294967295"/>
          </p:nvPr>
        </p:nvSpPr>
        <p:spPr>
          <a:xfrm>
            <a:off x="457200" y="188913"/>
            <a:ext cx="8229600" cy="1143000"/>
          </a:xfrm>
        </p:spPr>
        <p:txBody>
          <a:bodyPr/>
          <a:lstStyle/>
          <a:p>
            <a:pPr eaLnBrk="1" hangingPunct="1">
              <a:defRPr/>
            </a:pPr>
            <a:r>
              <a:rPr lang="en-US" sz="4000" smtClean="0"/>
              <a:t>Global Warming is Due to Urban Heat Islands</a:t>
            </a:r>
          </a:p>
        </p:txBody>
      </p:sp>
      <p:sp>
        <p:nvSpPr>
          <p:cNvPr id="216092" name="AutoShape 28"/>
          <p:cNvSpPr>
            <a:spLocks noChangeArrowheads="1"/>
          </p:cNvSpPr>
          <p:nvPr/>
        </p:nvSpPr>
        <p:spPr bwMode="auto">
          <a:xfrm>
            <a:off x="342900" y="1362075"/>
            <a:ext cx="8496300" cy="968375"/>
          </a:xfrm>
          <a:prstGeom prst="roundRect">
            <a:avLst>
              <a:gd name="adj" fmla="val 16667"/>
            </a:avLst>
          </a:prstGeom>
          <a:solidFill>
            <a:srgbClr val="000000">
              <a:alpha val="25098"/>
            </a:srgbClr>
          </a:solidFill>
          <a:ln w="38100">
            <a:solidFill>
              <a:schemeClr val="tx1"/>
            </a:solidFill>
            <a:round/>
            <a:headEnd/>
            <a:tailEnd/>
          </a:ln>
        </p:spPr>
        <p:txBody>
          <a:bodyPr wrap="none" anchor="ctr"/>
          <a:lstStyle/>
          <a:p>
            <a:pPr fontAlgn="base">
              <a:spcBef>
                <a:spcPct val="0"/>
              </a:spcBef>
              <a:spcAft>
                <a:spcPct val="0"/>
              </a:spcAft>
            </a:pPr>
            <a:endParaRPr lang="en-US">
              <a:solidFill>
                <a:srgbClr val="FFFFFF"/>
              </a:solidFill>
            </a:endParaRPr>
          </a:p>
        </p:txBody>
      </p:sp>
      <p:sp>
        <p:nvSpPr>
          <p:cNvPr id="78854" name="Rectangle 29"/>
          <p:cNvSpPr>
            <a:spLocks noChangeArrowheads="1"/>
          </p:cNvSpPr>
          <p:nvPr/>
        </p:nvSpPr>
        <p:spPr bwMode="auto">
          <a:xfrm>
            <a:off x="3086100" y="5638800"/>
            <a:ext cx="57975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b="1">
                <a:solidFill>
                  <a:srgbClr val="000066"/>
                </a:solidFill>
              </a:rPr>
              <a:t>2009 Temperature Changes Compared to 1951-1980</a:t>
            </a:r>
          </a:p>
        </p:txBody>
      </p:sp>
    </p:spTree>
    <p:extLst>
      <p:ext uri="{BB962C8B-B14F-4D97-AF65-F5344CB8AC3E}">
        <p14:creationId xmlns="" xmlns:p14="http://schemas.microsoft.com/office/powerpoint/2010/main" val="26081568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16092"/>
                                        </p:tgtEl>
                                        <p:attrNameLst>
                                          <p:attrName>style.visibility</p:attrName>
                                        </p:attrNameLst>
                                      </p:cBhvr>
                                      <p:to>
                                        <p:strVal val="visible"/>
                                      </p:to>
                                    </p:set>
                                    <p:animEffect transition="in" filter="fade">
                                      <p:cBhvr>
                                        <p:cTn id="7" dur="385" decel="100000"/>
                                        <p:tgtEl>
                                          <p:spTgt spid="216092"/>
                                        </p:tgtEl>
                                      </p:cBhvr>
                                    </p:animEffect>
                                    <p:animScale>
                                      <p:cBhvr>
                                        <p:cTn id="8" dur="385" decel="100000"/>
                                        <p:tgtEl>
                                          <p:spTgt spid="216092"/>
                                        </p:tgtEl>
                                      </p:cBhvr>
                                      <p:from x="10000" y="10000"/>
                                      <p:to x="200000" y="450000"/>
                                    </p:animScale>
                                    <p:animScale>
                                      <p:cBhvr>
                                        <p:cTn id="9" dur="615" accel="100000" fill="hold">
                                          <p:stCondLst>
                                            <p:cond delay="385"/>
                                          </p:stCondLst>
                                        </p:cTn>
                                        <p:tgtEl>
                                          <p:spTgt spid="216092"/>
                                        </p:tgtEl>
                                      </p:cBhvr>
                                      <p:from x="200000" y="450000"/>
                                      <p:to x="100000" y="100000"/>
                                    </p:animScale>
                                    <p:set>
                                      <p:cBhvr>
                                        <p:cTn id="10" dur="385" fill="hold"/>
                                        <p:tgtEl>
                                          <p:spTgt spid="216092"/>
                                        </p:tgtEl>
                                        <p:attrNameLst>
                                          <p:attrName>ppt_x</p:attrName>
                                        </p:attrNameLst>
                                      </p:cBhvr>
                                      <p:to>
                                        <p:strVal val="(0.5)"/>
                                      </p:to>
                                    </p:set>
                                    <p:anim from="(0.5)" to="(#ppt_x)" calcmode="lin" valueType="num">
                                      <p:cBhvr>
                                        <p:cTn id="11" dur="615" accel="100000" fill="hold">
                                          <p:stCondLst>
                                            <p:cond delay="385"/>
                                          </p:stCondLst>
                                        </p:cTn>
                                        <p:tgtEl>
                                          <p:spTgt spid="216092"/>
                                        </p:tgtEl>
                                        <p:attrNameLst>
                                          <p:attrName>ppt_x</p:attrName>
                                        </p:attrNameLst>
                                      </p:cBhvr>
                                    </p:anim>
                                    <p:set>
                                      <p:cBhvr>
                                        <p:cTn id="12" dur="385" fill="hold"/>
                                        <p:tgtEl>
                                          <p:spTgt spid="216092"/>
                                        </p:tgtEl>
                                        <p:attrNameLst>
                                          <p:attrName>ppt_y</p:attrName>
                                        </p:attrNameLst>
                                      </p:cBhvr>
                                      <p:to>
                                        <p:strVal val="(#ppt_y+0.4)"/>
                                      </p:to>
                                    </p:set>
                                    <p:anim from="(#ppt_y+0.4)" to="(#ppt_y)" calcmode="lin" valueType="num">
                                      <p:cBhvr>
                                        <p:cTn id="13" dur="615" accel="100000" fill="hold">
                                          <p:stCondLst>
                                            <p:cond delay="385"/>
                                          </p:stCondLst>
                                        </p:cTn>
                                        <p:tgtEl>
                                          <p:spTgt spid="21609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9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reeform 2"/>
          <p:cNvSpPr>
            <a:spLocks/>
          </p:cNvSpPr>
          <p:nvPr/>
        </p:nvSpPr>
        <p:spPr bwMode="auto">
          <a:xfrm>
            <a:off x="4138613" y="12630150"/>
            <a:ext cx="2133600" cy="485775"/>
          </a:xfrm>
          <a:custGeom>
            <a:avLst/>
            <a:gdLst>
              <a:gd name="T0" fmla="*/ 2147483647 w 224"/>
              <a:gd name="T1" fmla="*/ 2147483647 h 51"/>
              <a:gd name="T2" fmla="*/ 2147483647 w 224"/>
              <a:gd name="T3" fmla="*/ 2147483647 h 51"/>
              <a:gd name="T4" fmla="*/ 2147483647 w 224"/>
              <a:gd name="T5" fmla="*/ 2147483647 h 51"/>
              <a:gd name="T6" fmla="*/ 2147483647 w 224"/>
              <a:gd name="T7" fmla="*/ 2147483647 h 51"/>
              <a:gd name="T8" fmla="*/ 2147483647 w 224"/>
              <a:gd name="T9" fmla="*/ 2147483647 h 51"/>
              <a:gd name="T10" fmla="*/ 2147483647 w 224"/>
              <a:gd name="T11" fmla="*/ 2147483647 h 51"/>
              <a:gd name="T12" fmla="*/ 2147483647 w 224"/>
              <a:gd name="T13" fmla="*/ 2147483647 h 51"/>
              <a:gd name="T14" fmla="*/ 2147483647 w 224"/>
              <a:gd name="T15" fmla="*/ 2147483647 h 51"/>
              <a:gd name="T16" fmla="*/ 2147483647 w 224"/>
              <a:gd name="T17" fmla="*/ 2147483647 h 51"/>
              <a:gd name="T18" fmla="*/ 2147483647 w 224"/>
              <a:gd name="T19" fmla="*/ 2147483647 h 51"/>
              <a:gd name="T20" fmla="*/ 2147483647 w 224"/>
              <a:gd name="T21" fmla="*/ 2147483647 h 51"/>
              <a:gd name="T22" fmla="*/ 2147483647 w 224"/>
              <a:gd name="T23" fmla="*/ 2147483647 h 51"/>
              <a:gd name="T24" fmla="*/ 2147483647 w 224"/>
              <a:gd name="T25" fmla="*/ 2147483647 h 51"/>
              <a:gd name="T26" fmla="*/ 2147483647 w 224"/>
              <a:gd name="T27" fmla="*/ 2147483647 h 51"/>
              <a:gd name="T28" fmla="*/ 2147483647 w 224"/>
              <a:gd name="T29" fmla="*/ 2147483647 h 51"/>
              <a:gd name="T30" fmla="*/ 2147483647 w 224"/>
              <a:gd name="T31" fmla="*/ 2147483647 h 51"/>
              <a:gd name="T32" fmla="*/ 2147483647 w 224"/>
              <a:gd name="T33" fmla="*/ 2147483647 h 51"/>
              <a:gd name="T34" fmla="*/ 2147483647 w 224"/>
              <a:gd name="T35" fmla="*/ 2147483647 h 51"/>
              <a:gd name="T36" fmla="*/ 2147483647 w 224"/>
              <a:gd name="T37" fmla="*/ 2147483647 h 51"/>
              <a:gd name="T38" fmla="*/ 2147483647 w 224"/>
              <a:gd name="T39" fmla="*/ 2147483647 h 51"/>
              <a:gd name="T40" fmla="*/ 2147483647 w 224"/>
              <a:gd name="T41" fmla="*/ 2147483647 h 51"/>
              <a:gd name="T42" fmla="*/ 2147483647 w 224"/>
              <a:gd name="T43" fmla="*/ 2147483647 h 51"/>
              <a:gd name="T44" fmla="*/ 2147483647 w 224"/>
              <a:gd name="T45" fmla="*/ 2147483647 h 51"/>
              <a:gd name="T46" fmla="*/ 2147483647 w 224"/>
              <a:gd name="T47" fmla="*/ 2147483647 h 51"/>
              <a:gd name="T48" fmla="*/ 2147483647 w 224"/>
              <a:gd name="T49" fmla="*/ 2147483647 h 51"/>
              <a:gd name="T50" fmla="*/ 2147483647 w 224"/>
              <a:gd name="T51" fmla="*/ 2147483647 h 51"/>
              <a:gd name="T52" fmla="*/ 2147483647 w 224"/>
              <a:gd name="T53" fmla="*/ 2147483647 h 51"/>
              <a:gd name="T54" fmla="*/ 2147483647 w 224"/>
              <a:gd name="T55" fmla="*/ 2147483647 h 51"/>
              <a:gd name="T56" fmla="*/ 2147483647 w 224"/>
              <a:gd name="T57" fmla="*/ 2147483647 h 51"/>
              <a:gd name="T58" fmla="*/ 2147483647 w 224"/>
              <a:gd name="T59" fmla="*/ 2147483647 h 51"/>
              <a:gd name="T60" fmla="*/ 2147483647 w 224"/>
              <a:gd name="T61" fmla="*/ 2147483647 h 51"/>
              <a:gd name="T62" fmla="*/ 2147483647 w 224"/>
              <a:gd name="T63" fmla="*/ 2147483647 h 51"/>
              <a:gd name="T64" fmla="*/ 2147483647 w 224"/>
              <a:gd name="T65" fmla="*/ 2147483647 h 51"/>
              <a:gd name="T66" fmla="*/ 2147483647 w 224"/>
              <a:gd name="T67" fmla="*/ 2147483647 h 51"/>
              <a:gd name="T68" fmla="*/ 2147483647 w 224"/>
              <a:gd name="T69" fmla="*/ 2147483647 h 51"/>
              <a:gd name="T70" fmla="*/ 2147483647 w 224"/>
              <a:gd name="T71" fmla="*/ 2147483647 h 51"/>
              <a:gd name="T72" fmla="*/ 2147483647 w 224"/>
              <a:gd name="T73" fmla="*/ 2147483647 h 51"/>
              <a:gd name="T74" fmla="*/ 2147483647 w 224"/>
              <a:gd name="T75" fmla="*/ 2147483647 h 51"/>
              <a:gd name="T76" fmla="*/ 2147483647 w 224"/>
              <a:gd name="T77" fmla="*/ 2147483647 h 51"/>
              <a:gd name="T78" fmla="*/ 2147483647 w 224"/>
              <a:gd name="T79" fmla="*/ 2147483647 h 51"/>
              <a:gd name="T80" fmla="*/ 2147483647 w 224"/>
              <a:gd name="T81" fmla="*/ 2147483647 h 51"/>
              <a:gd name="T82" fmla="*/ 2147483647 w 224"/>
              <a:gd name="T83" fmla="*/ 2147483647 h 51"/>
              <a:gd name="T84" fmla="*/ 2147483647 w 224"/>
              <a:gd name="T85" fmla="*/ 2147483647 h 51"/>
              <a:gd name="T86" fmla="*/ 2147483647 w 224"/>
              <a:gd name="T87" fmla="*/ 2147483647 h 51"/>
              <a:gd name="T88" fmla="*/ 2147483647 w 224"/>
              <a:gd name="T89" fmla="*/ 2147483647 h 51"/>
              <a:gd name="T90" fmla="*/ 2147483647 w 224"/>
              <a:gd name="T91" fmla="*/ 2147483647 h 51"/>
              <a:gd name="T92" fmla="*/ 2147483647 w 224"/>
              <a:gd name="T93" fmla="*/ 2147483647 h 51"/>
              <a:gd name="T94" fmla="*/ 2147483647 w 224"/>
              <a:gd name="T95" fmla="*/ 2147483647 h 51"/>
              <a:gd name="T96" fmla="*/ 2147483647 w 224"/>
              <a:gd name="T97" fmla="*/ 2147483647 h 51"/>
              <a:gd name="T98" fmla="*/ 2147483647 w 224"/>
              <a:gd name="T99" fmla="*/ 2147483647 h 51"/>
              <a:gd name="T100" fmla="*/ 2147483647 w 224"/>
              <a:gd name="T101" fmla="*/ 2147483647 h 51"/>
              <a:gd name="T102" fmla="*/ 2147483647 w 224"/>
              <a:gd name="T103" fmla="*/ 2147483647 h 51"/>
              <a:gd name="T104" fmla="*/ 2147483647 w 224"/>
              <a:gd name="T105" fmla="*/ 2147483647 h 51"/>
              <a:gd name="T106" fmla="*/ 2147483647 w 224"/>
              <a:gd name="T107" fmla="*/ 2147483647 h 51"/>
              <a:gd name="T108" fmla="*/ 2147483647 w 224"/>
              <a:gd name="T109" fmla="*/ 2147483647 h 51"/>
              <a:gd name="T110" fmla="*/ 2147483647 w 224"/>
              <a:gd name="T111" fmla="*/ 2147483647 h 51"/>
              <a:gd name="T112" fmla="*/ 2147483647 w 224"/>
              <a:gd name="T113" fmla="*/ 2147483647 h 51"/>
              <a:gd name="T114" fmla="*/ 2147483647 w 224"/>
              <a:gd name="T115" fmla="*/ 2147483647 h 5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24"/>
              <a:gd name="T175" fmla="*/ 0 h 51"/>
              <a:gd name="T176" fmla="*/ 224 w 224"/>
              <a:gd name="T177" fmla="*/ 51 h 5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24" h="51">
                <a:moveTo>
                  <a:pt x="224" y="47"/>
                </a:moveTo>
                <a:lnTo>
                  <a:pt x="223" y="50"/>
                </a:lnTo>
                <a:lnTo>
                  <a:pt x="223" y="46"/>
                </a:lnTo>
                <a:lnTo>
                  <a:pt x="222" y="46"/>
                </a:lnTo>
                <a:lnTo>
                  <a:pt x="222" y="40"/>
                </a:lnTo>
                <a:lnTo>
                  <a:pt x="222" y="38"/>
                </a:lnTo>
                <a:lnTo>
                  <a:pt x="222" y="43"/>
                </a:lnTo>
                <a:lnTo>
                  <a:pt x="221" y="35"/>
                </a:lnTo>
                <a:lnTo>
                  <a:pt x="221" y="32"/>
                </a:lnTo>
                <a:lnTo>
                  <a:pt x="221" y="39"/>
                </a:lnTo>
                <a:lnTo>
                  <a:pt x="220" y="29"/>
                </a:lnTo>
                <a:lnTo>
                  <a:pt x="220" y="23"/>
                </a:lnTo>
                <a:lnTo>
                  <a:pt x="220" y="27"/>
                </a:lnTo>
                <a:lnTo>
                  <a:pt x="219" y="18"/>
                </a:lnTo>
                <a:lnTo>
                  <a:pt x="218" y="22"/>
                </a:lnTo>
                <a:lnTo>
                  <a:pt x="218" y="17"/>
                </a:lnTo>
                <a:lnTo>
                  <a:pt x="218" y="22"/>
                </a:lnTo>
                <a:lnTo>
                  <a:pt x="217" y="23"/>
                </a:lnTo>
                <a:lnTo>
                  <a:pt x="217" y="24"/>
                </a:lnTo>
                <a:lnTo>
                  <a:pt x="216" y="29"/>
                </a:lnTo>
                <a:lnTo>
                  <a:pt x="215" y="24"/>
                </a:lnTo>
                <a:lnTo>
                  <a:pt x="215" y="28"/>
                </a:lnTo>
                <a:lnTo>
                  <a:pt x="214" y="30"/>
                </a:lnTo>
                <a:lnTo>
                  <a:pt x="213" y="26"/>
                </a:lnTo>
                <a:lnTo>
                  <a:pt x="213" y="25"/>
                </a:lnTo>
                <a:lnTo>
                  <a:pt x="212" y="30"/>
                </a:lnTo>
                <a:lnTo>
                  <a:pt x="211" y="23"/>
                </a:lnTo>
                <a:lnTo>
                  <a:pt x="211" y="28"/>
                </a:lnTo>
                <a:lnTo>
                  <a:pt x="210" y="29"/>
                </a:lnTo>
                <a:lnTo>
                  <a:pt x="209" y="23"/>
                </a:lnTo>
                <a:lnTo>
                  <a:pt x="209" y="31"/>
                </a:lnTo>
                <a:lnTo>
                  <a:pt x="208" y="28"/>
                </a:lnTo>
                <a:lnTo>
                  <a:pt x="207" y="30"/>
                </a:lnTo>
                <a:lnTo>
                  <a:pt x="207" y="38"/>
                </a:lnTo>
                <a:lnTo>
                  <a:pt x="206" y="30"/>
                </a:lnTo>
                <a:lnTo>
                  <a:pt x="205" y="26"/>
                </a:lnTo>
                <a:lnTo>
                  <a:pt x="205" y="30"/>
                </a:lnTo>
                <a:lnTo>
                  <a:pt x="204" y="27"/>
                </a:lnTo>
                <a:lnTo>
                  <a:pt x="203" y="23"/>
                </a:lnTo>
                <a:lnTo>
                  <a:pt x="202" y="23"/>
                </a:lnTo>
                <a:lnTo>
                  <a:pt x="201" y="25"/>
                </a:lnTo>
                <a:lnTo>
                  <a:pt x="201" y="33"/>
                </a:lnTo>
                <a:lnTo>
                  <a:pt x="200" y="26"/>
                </a:lnTo>
                <a:lnTo>
                  <a:pt x="200" y="25"/>
                </a:lnTo>
                <a:lnTo>
                  <a:pt x="200" y="36"/>
                </a:lnTo>
                <a:lnTo>
                  <a:pt x="199" y="37"/>
                </a:lnTo>
                <a:lnTo>
                  <a:pt x="198" y="33"/>
                </a:lnTo>
                <a:lnTo>
                  <a:pt x="198" y="37"/>
                </a:lnTo>
                <a:lnTo>
                  <a:pt x="197" y="39"/>
                </a:lnTo>
                <a:lnTo>
                  <a:pt x="196" y="35"/>
                </a:lnTo>
                <a:lnTo>
                  <a:pt x="195" y="35"/>
                </a:lnTo>
                <a:lnTo>
                  <a:pt x="194" y="35"/>
                </a:lnTo>
                <a:lnTo>
                  <a:pt x="193" y="37"/>
                </a:lnTo>
                <a:lnTo>
                  <a:pt x="193" y="36"/>
                </a:lnTo>
                <a:lnTo>
                  <a:pt x="192" y="37"/>
                </a:lnTo>
                <a:lnTo>
                  <a:pt x="192" y="38"/>
                </a:lnTo>
                <a:lnTo>
                  <a:pt x="191" y="35"/>
                </a:lnTo>
                <a:lnTo>
                  <a:pt x="191" y="37"/>
                </a:lnTo>
                <a:lnTo>
                  <a:pt x="191" y="42"/>
                </a:lnTo>
                <a:lnTo>
                  <a:pt x="190" y="38"/>
                </a:lnTo>
                <a:lnTo>
                  <a:pt x="189" y="33"/>
                </a:lnTo>
                <a:lnTo>
                  <a:pt x="188" y="36"/>
                </a:lnTo>
                <a:lnTo>
                  <a:pt x="188" y="39"/>
                </a:lnTo>
                <a:lnTo>
                  <a:pt x="188" y="33"/>
                </a:lnTo>
                <a:lnTo>
                  <a:pt x="187" y="37"/>
                </a:lnTo>
                <a:lnTo>
                  <a:pt x="186" y="41"/>
                </a:lnTo>
                <a:lnTo>
                  <a:pt x="186" y="29"/>
                </a:lnTo>
                <a:lnTo>
                  <a:pt x="184" y="41"/>
                </a:lnTo>
                <a:lnTo>
                  <a:pt x="184" y="47"/>
                </a:lnTo>
                <a:lnTo>
                  <a:pt x="183" y="51"/>
                </a:lnTo>
                <a:lnTo>
                  <a:pt x="182" y="43"/>
                </a:lnTo>
                <a:lnTo>
                  <a:pt x="182" y="45"/>
                </a:lnTo>
                <a:lnTo>
                  <a:pt x="181" y="46"/>
                </a:lnTo>
                <a:lnTo>
                  <a:pt x="181" y="36"/>
                </a:lnTo>
                <a:lnTo>
                  <a:pt x="180" y="36"/>
                </a:lnTo>
                <a:lnTo>
                  <a:pt x="180" y="20"/>
                </a:lnTo>
                <a:lnTo>
                  <a:pt x="179" y="18"/>
                </a:lnTo>
                <a:lnTo>
                  <a:pt x="179" y="23"/>
                </a:lnTo>
                <a:lnTo>
                  <a:pt x="178" y="17"/>
                </a:lnTo>
                <a:lnTo>
                  <a:pt x="177" y="17"/>
                </a:lnTo>
                <a:lnTo>
                  <a:pt x="177" y="20"/>
                </a:lnTo>
                <a:lnTo>
                  <a:pt x="176" y="21"/>
                </a:lnTo>
                <a:lnTo>
                  <a:pt x="174" y="24"/>
                </a:lnTo>
                <a:lnTo>
                  <a:pt x="174" y="20"/>
                </a:lnTo>
                <a:lnTo>
                  <a:pt x="174" y="22"/>
                </a:lnTo>
                <a:lnTo>
                  <a:pt x="173" y="20"/>
                </a:lnTo>
                <a:lnTo>
                  <a:pt x="173" y="18"/>
                </a:lnTo>
                <a:lnTo>
                  <a:pt x="172" y="19"/>
                </a:lnTo>
                <a:lnTo>
                  <a:pt x="171" y="27"/>
                </a:lnTo>
                <a:lnTo>
                  <a:pt x="170" y="26"/>
                </a:lnTo>
                <a:lnTo>
                  <a:pt x="169" y="28"/>
                </a:lnTo>
                <a:lnTo>
                  <a:pt x="168" y="24"/>
                </a:lnTo>
                <a:lnTo>
                  <a:pt x="167" y="31"/>
                </a:lnTo>
                <a:lnTo>
                  <a:pt x="166" y="31"/>
                </a:lnTo>
                <a:lnTo>
                  <a:pt x="165" y="28"/>
                </a:lnTo>
                <a:lnTo>
                  <a:pt x="165" y="25"/>
                </a:lnTo>
                <a:lnTo>
                  <a:pt x="164" y="26"/>
                </a:lnTo>
                <a:lnTo>
                  <a:pt x="164" y="29"/>
                </a:lnTo>
                <a:lnTo>
                  <a:pt x="163" y="25"/>
                </a:lnTo>
                <a:lnTo>
                  <a:pt x="163" y="29"/>
                </a:lnTo>
                <a:lnTo>
                  <a:pt x="162" y="17"/>
                </a:lnTo>
                <a:lnTo>
                  <a:pt x="161" y="23"/>
                </a:lnTo>
                <a:lnTo>
                  <a:pt x="161" y="29"/>
                </a:lnTo>
                <a:lnTo>
                  <a:pt x="160" y="35"/>
                </a:lnTo>
                <a:lnTo>
                  <a:pt x="159" y="35"/>
                </a:lnTo>
                <a:lnTo>
                  <a:pt x="158" y="34"/>
                </a:lnTo>
                <a:lnTo>
                  <a:pt x="158" y="36"/>
                </a:lnTo>
                <a:lnTo>
                  <a:pt x="157" y="33"/>
                </a:lnTo>
                <a:lnTo>
                  <a:pt x="151" y="33"/>
                </a:lnTo>
                <a:lnTo>
                  <a:pt x="150" y="37"/>
                </a:lnTo>
                <a:lnTo>
                  <a:pt x="149" y="22"/>
                </a:lnTo>
                <a:lnTo>
                  <a:pt x="148" y="25"/>
                </a:lnTo>
                <a:lnTo>
                  <a:pt x="146" y="24"/>
                </a:lnTo>
                <a:lnTo>
                  <a:pt x="145" y="30"/>
                </a:lnTo>
                <a:lnTo>
                  <a:pt x="144" y="32"/>
                </a:lnTo>
                <a:lnTo>
                  <a:pt x="144" y="36"/>
                </a:lnTo>
                <a:lnTo>
                  <a:pt x="143" y="35"/>
                </a:lnTo>
                <a:lnTo>
                  <a:pt x="143" y="39"/>
                </a:lnTo>
                <a:lnTo>
                  <a:pt x="142" y="36"/>
                </a:lnTo>
                <a:lnTo>
                  <a:pt x="141" y="32"/>
                </a:lnTo>
                <a:lnTo>
                  <a:pt x="140" y="32"/>
                </a:lnTo>
                <a:lnTo>
                  <a:pt x="140" y="28"/>
                </a:lnTo>
                <a:lnTo>
                  <a:pt x="140" y="26"/>
                </a:lnTo>
                <a:lnTo>
                  <a:pt x="139" y="25"/>
                </a:lnTo>
                <a:lnTo>
                  <a:pt x="139" y="24"/>
                </a:lnTo>
                <a:lnTo>
                  <a:pt x="139" y="25"/>
                </a:lnTo>
                <a:lnTo>
                  <a:pt x="138" y="22"/>
                </a:lnTo>
                <a:lnTo>
                  <a:pt x="138" y="28"/>
                </a:lnTo>
                <a:lnTo>
                  <a:pt x="138" y="18"/>
                </a:lnTo>
                <a:lnTo>
                  <a:pt x="137" y="23"/>
                </a:lnTo>
                <a:lnTo>
                  <a:pt x="137" y="22"/>
                </a:lnTo>
                <a:lnTo>
                  <a:pt x="136" y="21"/>
                </a:lnTo>
                <a:lnTo>
                  <a:pt x="136" y="29"/>
                </a:lnTo>
                <a:lnTo>
                  <a:pt x="135" y="24"/>
                </a:lnTo>
                <a:lnTo>
                  <a:pt x="134" y="27"/>
                </a:lnTo>
                <a:lnTo>
                  <a:pt x="134" y="28"/>
                </a:lnTo>
                <a:lnTo>
                  <a:pt x="133" y="31"/>
                </a:lnTo>
                <a:lnTo>
                  <a:pt x="132" y="23"/>
                </a:lnTo>
                <a:lnTo>
                  <a:pt x="130" y="23"/>
                </a:lnTo>
                <a:lnTo>
                  <a:pt x="129" y="24"/>
                </a:lnTo>
                <a:lnTo>
                  <a:pt x="127" y="23"/>
                </a:lnTo>
                <a:lnTo>
                  <a:pt x="126" y="32"/>
                </a:lnTo>
                <a:lnTo>
                  <a:pt x="125" y="29"/>
                </a:lnTo>
                <a:lnTo>
                  <a:pt x="122" y="28"/>
                </a:lnTo>
                <a:lnTo>
                  <a:pt x="120" y="36"/>
                </a:lnTo>
                <a:lnTo>
                  <a:pt x="119" y="36"/>
                </a:lnTo>
                <a:lnTo>
                  <a:pt x="118" y="40"/>
                </a:lnTo>
                <a:lnTo>
                  <a:pt x="116" y="37"/>
                </a:lnTo>
                <a:lnTo>
                  <a:pt x="115" y="31"/>
                </a:lnTo>
                <a:lnTo>
                  <a:pt x="114" y="34"/>
                </a:lnTo>
                <a:lnTo>
                  <a:pt x="112" y="33"/>
                </a:lnTo>
                <a:lnTo>
                  <a:pt x="111" y="31"/>
                </a:lnTo>
                <a:lnTo>
                  <a:pt x="109" y="34"/>
                </a:lnTo>
                <a:lnTo>
                  <a:pt x="106" y="18"/>
                </a:lnTo>
                <a:lnTo>
                  <a:pt x="105" y="20"/>
                </a:lnTo>
                <a:lnTo>
                  <a:pt x="104" y="21"/>
                </a:lnTo>
                <a:lnTo>
                  <a:pt x="103" y="15"/>
                </a:lnTo>
                <a:lnTo>
                  <a:pt x="102" y="19"/>
                </a:lnTo>
                <a:lnTo>
                  <a:pt x="101" y="24"/>
                </a:lnTo>
                <a:lnTo>
                  <a:pt x="100" y="21"/>
                </a:lnTo>
                <a:lnTo>
                  <a:pt x="99" y="26"/>
                </a:lnTo>
                <a:lnTo>
                  <a:pt x="99" y="25"/>
                </a:lnTo>
                <a:lnTo>
                  <a:pt x="98" y="29"/>
                </a:lnTo>
                <a:lnTo>
                  <a:pt x="98" y="30"/>
                </a:lnTo>
                <a:lnTo>
                  <a:pt x="96" y="29"/>
                </a:lnTo>
                <a:lnTo>
                  <a:pt x="95" y="25"/>
                </a:lnTo>
                <a:lnTo>
                  <a:pt x="94" y="28"/>
                </a:lnTo>
                <a:lnTo>
                  <a:pt x="93" y="32"/>
                </a:lnTo>
                <a:lnTo>
                  <a:pt x="92" y="31"/>
                </a:lnTo>
                <a:lnTo>
                  <a:pt x="91" y="33"/>
                </a:lnTo>
                <a:lnTo>
                  <a:pt x="90" y="32"/>
                </a:lnTo>
                <a:lnTo>
                  <a:pt x="87" y="36"/>
                </a:lnTo>
                <a:lnTo>
                  <a:pt x="86" y="45"/>
                </a:lnTo>
                <a:lnTo>
                  <a:pt x="85" y="50"/>
                </a:lnTo>
                <a:lnTo>
                  <a:pt x="84" y="40"/>
                </a:lnTo>
                <a:lnTo>
                  <a:pt x="83" y="43"/>
                </a:lnTo>
                <a:lnTo>
                  <a:pt x="83" y="41"/>
                </a:lnTo>
                <a:lnTo>
                  <a:pt x="82" y="37"/>
                </a:lnTo>
                <a:lnTo>
                  <a:pt x="81" y="37"/>
                </a:lnTo>
                <a:lnTo>
                  <a:pt x="81" y="31"/>
                </a:lnTo>
                <a:lnTo>
                  <a:pt x="80" y="26"/>
                </a:lnTo>
                <a:lnTo>
                  <a:pt x="80" y="20"/>
                </a:lnTo>
                <a:lnTo>
                  <a:pt x="79" y="8"/>
                </a:lnTo>
                <a:lnTo>
                  <a:pt x="78" y="8"/>
                </a:lnTo>
                <a:lnTo>
                  <a:pt x="77" y="0"/>
                </a:lnTo>
                <a:lnTo>
                  <a:pt x="76" y="8"/>
                </a:lnTo>
                <a:lnTo>
                  <a:pt x="76" y="17"/>
                </a:lnTo>
                <a:lnTo>
                  <a:pt x="75" y="14"/>
                </a:lnTo>
                <a:lnTo>
                  <a:pt x="74" y="15"/>
                </a:lnTo>
                <a:lnTo>
                  <a:pt x="74" y="17"/>
                </a:lnTo>
                <a:lnTo>
                  <a:pt x="73" y="20"/>
                </a:lnTo>
                <a:lnTo>
                  <a:pt x="72" y="25"/>
                </a:lnTo>
                <a:lnTo>
                  <a:pt x="72" y="20"/>
                </a:lnTo>
                <a:lnTo>
                  <a:pt x="69" y="23"/>
                </a:lnTo>
                <a:lnTo>
                  <a:pt x="68" y="15"/>
                </a:lnTo>
                <a:lnTo>
                  <a:pt x="67" y="20"/>
                </a:lnTo>
                <a:lnTo>
                  <a:pt x="66" y="21"/>
                </a:lnTo>
                <a:lnTo>
                  <a:pt x="65" y="24"/>
                </a:lnTo>
                <a:lnTo>
                  <a:pt x="64" y="20"/>
                </a:lnTo>
                <a:lnTo>
                  <a:pt x="63" y="26"/>
                </a:lnTo>
                <a:lnTo>
                  <a:pt x="62" y="29"/>
                </a:lnTo>
                <a:lnTo>
                  <a:pt x="61" y="30"/>
                </a:lnTo>
                <a:lnTo>
                  <a:pt x="60" y="38"/>
                </a:lnTo>
                <a:lnTo>
                  <a:pt x="59" y="44"/>
                </a:lnTo>
                <a:lnTo>
                  <a:pt x="58" y="37"/>
                </a:lnTo>
                <a:lnTo>
                  <a:pt x="57" y="33"/>
                </a:lnTo>
                <a:lnTo>
                  <a:pt x="56" y="37"/>
                </a:lnTo>
                <a:lnTo>
                  <a:pt x="55" y="40"/>
                </a:lnTo>
                <a:lnTo>
                  <a:pt x="54" y="38"/>
                </a:lnTo>
                <a:lnTo>
                  <a:pt x="53" y="41"/>
                </a:lnTo>
                <a:lnTo>
                  <a:pt x="52" y="40"/>
                </a:lnTo>
                <a:lnTo>
                  <a:pt x="51" y="39"/>
                </a:lnTo>
                <a:lnTo>
                  <a:pt x="50" y="33"/>
                </a:lnTo>
                <a:lnTo>
                  <a:pt x="49" y="32"/>
                </a:lnTo>
                <a:lnTo>
                  <a:pt x="48" y="31"/>
                </a:lnTo>
                <a:lnTo>
                  <a:pt x="47" y="31"/>
                </a:lnTo>
                <a:lnTo>
                  <a:pt x="46" y="29"/>
                </a:lnTo>
                <a:lnTo>
                  <a:pt x="46" y="27"/>
                </a:lnTo>
                <a:lnTo>
                  <a:pt x="45" y="30"/>
                </a:lnTo>
                <a:lnTo>
                  <a:pt x="44" y="30"/>
                </a:lnTo>
                <a:lnTo>
                  <a:pt x="44" y="32"/>
                </a:lnTo>
                <a:lnTo>
                  <a:pt x="43" y="33"/>
                </a:lnTo>
                <a:lnTo>
                  <a:pt x="43" y="29"/>
                </a:lnTo>
                <a:lnTo>
                  <a:pt x="42" y="29"/>
                </a:lnTo>
                <a:lnTo>
                  <a:pt x="41" y="22"/>
                </a:lnTo>
                <a:lnTo>
                  <a:pt x="41" y="31"/>
                </a:lnTo>
                <a:lnTo>
                  <a:pt x="40" y="26"/>
                </a:lnTo>
                <a:lnTo>
                  <a:pt x="39" y="27"/>
                </a:lnTo>
                <a:lnTo>
                  <a:pt x="39" y="26"/>
                </a:lnTo>
                <a:lnTo>
                  <a:pt x="38" y="25"/>
                </a:lnTo>
                <a:lnTo>
                  <a:pt x="37" y="25"/>
                </a:lnTo>
                <a:lnTo>
                  <a:pt x="37" y="30"/>
                </a:lnTo>
                <a:lnTo>
                  <a:pt x="36" y="31"/>
                </a:lnTo>
                <a:lnTo>
                  <a:pt x="35" y="30"/>
                </a:lnTo>
                <a:lnTo>
                  <a:pt x="35" y="29"/>
                </a:lnTo>
                <a:lnTo>
                  <a:pt x="34" y="32"/>
                </a:lnTo>
                <a:lnTo>
                  <a:pt x="33" y="33"/>
                </a:lnTo>
                <a:lnTo>
                  <a:pt x="33" y="31"/>
                </a:lnTo>
                <a:lnTo>
                  <a:pt x="32" y="31"/>
                </a:lnTo>
                <a:lnTo>
                  <a:pt x="31" y="33"/>
                </a:lnTo>
                <a:lnTo>
                  <a:pt x="31" y="34"/>
                </a:lnTo>
                <a:lnTo>
                  <a:pt x="30" y="32"/>
                </a:lnTo>
                <a:lnTo>
                  <a:pt x="29" y="37"/>
                </a:lnTo>
                <a:lnTo>
                  <a:pt x="29" y="30"/>
                </a:lnTo>
                <a:lnTo>
                  <a:pt x="28" y="30"/>
                </a:lnTo>
                <a:lnTo>
                  <a:pt x="27" y="34"/>
                </a:lnTo>
                <a:lnTo>
                  <a:pt x="27" y="30"/>
                </a:lnTo>
                <a:lnTo>
                  <a:pt x="26" y="38"/>
                </a:lnTo>
                <a:lnTo>
                  <a:pt x="25" y="37"/>
                </a:lnTo>
                <a:lnTo>
                  <a:pt x="25" y="35"/>
                </a:lnTo>
                <a:lnTo>
                  <a:pt x="24" y="37"/>
                </a:lnTo>
                <a:lnTo>
                  <a:pt x="23" y="34"/>
                </a:lnTo>
                <a:lnTo>
                  <a:pt x="23" y="28"/>
                </a:lnTo>
                <a:lnTo>
                  <a:pt x="22" y="25"/>
                </a:lnTo>
                <a:lnTo>
                  <a:pt x="21" y="28"/>
                </a:lnTo>
                <a:lnTo>
                  <a:pt x="21" y="35"/>
                </a:lnTo>
                <a:lnTo>
                  <a:pt x="20" y="33"/>
                </a:lnTo>
                <a:lnTo>
                  <a:pt x="19" y="37"/>
                </a:lnTo>
                <a:lnTo>
                  <a:pt x="18" y="34"/>
                </a:lnTo>
                <a:lnTo>
                  <a:pt x="18" y="36"/>
                </a:lnTo>
                <a:lnTo>
                  <a:pt x="17" y="38"/>
                </a:lnTo>
                <a:lnTo>
                  <a:pt x="16" y="30"/>
                </a:lnTo>
                <a:lnTo>
                  <a:pt x="16" y="32"/>
                </a:lnTo>
                <a:lnTo>
                  <a:pt x="15" y="34"/>
                </a:lnTo>
                <a:lnTo>
                  <a:pt x="14" y="34"/>
                </a:lnTo>
                <a:lnTo>
                  <a:pt x="14" y="33"/>
                </a:lnTo>
                <a:lnTo>
                  <a:pt x="13" y="39"/>
                </a:lnTo>
                <a:lnTo>
                  <a:pt x="12" y="39"/>
                </a:lnTo>
                <a:lnTo>
                  <a:pt x="12" y="36"/>
                </a:lnTo>
                <a:lnTo>
                  <a:pt x="11" y="30"/>
                </a:lnTo>
                <a:lnTo>
                  <a:pt x="10" y="25"/>
                </a:lnTo>
                <a:lnTo>
                  <a:pt x="10" y="21"/>
                </a:lnTo>
                <a:lnTo>
                  <a:pt x="9" y="17"/>
                </a:lnTo>
                <a:lnTo>
                  <a:pt x="8" y="16"/>
                </a:lnTo>
                <a:lnTo>
                  <a:pt x="8" y="14"/>
                </a:lnTo>
                <a:lnTo>
                  <a:pt x="7" y="15"/>
                </a:lnTo>
                <a:lnTo>
                  <a:pt x="6" y="14"/>
                </a:lnTo>
                <a:lnTo>
                  <a:pt x="5" y="14"/>
                </a:lnTo>
                <a:lnTo>
                  <a:pt x="5" y="15"/>
                </a:lnTo>
                <a:lnTo>
                  <a:pt x="4" y="18"/>
                </a:lnTo>
                <a:lnTo>
                  <a:pt x="3" y="24"/>
                </a:lnTo>
                <a:lnTo>
                  <a:pt x="2" y="20"/>
                </a:lnTo>
                <a:lnTo>
                  <a:pt x="1" y="21"/>
                </a:lnTo>
                <a:lnTo>
                  <a:pt x="0" y="18"/>
                </a:lnTo>
              </a:path>
            </a:pathLst>
          </a:custGeom>
          <a:noFill/>
          <a:ln w="9525">
            <a:solidFill>
              <a:srgbClr val="FF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fontAlgn="base">
              <a:spcBef>
                <a:spcPct val="0"/>
              </a:spcBef>
              <a:spcAft>
                <a:spcPct val="0"/>
              </a:spcAft>
            </a:pPr>
            <a:endParaRPr lang="en-US">
              <a:solidFill>
                <a:srgbClr val="FFFFFF"/>
              </a:solidFill>
            </a:endParaRPr>
          </a:p>
        </p:txBody>
      </p:sp>
      <p:sp>
        <p:nvSpPr>
          <p:cNvPr id="49155" name="Rectangle 4"/>
          <p:cNvSpPr>
            <a:spLocks noChangeAspect="1" noChangeArrowheads="1"/>
          </p:cNvSpPr>
          <p:nvPr/>
        </p:nvSpPr>
        <p:spPr bwMode="auto">
          <a:xfrm>
            <a:off x="1479550" y="1133475"/>
            <a:ext cx="6215063" cy="4741863"/>
          </a:xfrm>
          <a:prstGeom prst="rect">
            <a:avLst/>
          </a:prstGeom>
          <a:noFill/>
          <a:ln w="28575">
            <a:solidFill>
              <a:schemeClr val="tx1"/>
            </a:solidFill>
            <a:miter lim="800000"/>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56" name="Line 6"/>
          <p:cNvSpPr>
            <a:spLocks noChangeAspect="1" noChangeShapeType="1"/>
          </p:cNvSpPr>
          <p:nvPr/>
        </p:nvSpPr>
        <p:spPr bwMode="auto">
          <a:xfrm>
            <a:off x="1423988" y="5875338"/>
            <a:ext cx="55562" cy="3175"/>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57" name="Line 7"/>
          <p:cNvSpPr>
            <a:spLocks noChangeAspect="1" noChangeShapeType="1"/>
          </p:cNvSpPr>
          <p:nvPr/>
        </p:nvSpPr>
        <p:spPr bwMode="auto">
          <a:xfrm>
            <a:off x="1423988" y="5659438"/>
            <a:ext cx="55562" cy="3175"/>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58" name="Line 8"/>
          <p:cNvSpPr>
            <a:spLocks noChangeAspect="1" noChangeShapeType="1"/>
          </p:cNvSpPr>
          <p:nvPr/>
        </p:nvSpPr>
        <p:spPr bwMode="auto">
          <a:xfrm>
            <a:off x="1423988" y="5421313"/>
            <a:ext cx="55562" cy="4762"/>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59" name="Line 9"/>
          <p:cNvSpPr>
            <a:spLocks noChangeAspect="1" noChangeShapeType="1"/>
          </p:cNvSpPr>
          <p:nvPr/>
        </p:nvSpPr>
        <p:spPr bwMode="auto">
          <a:xfrm>
            <a:off x="1423988" y="5207000"/>
            <a:ext cx="55562" cy="3175"/>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60" name="Line 10"/>
          <p:cNvSpPr>
            <a:spLocks noChangeAspect="1" noChangeShapeType="1"/>
          </p:cNvSpPr>
          <p:nvPr/>
        </p:nvSpPr>
        <p:spPr bwMode="auto">
          <a:xfrm>
            <a:off x="1423988" y="4968875"/>
            <a:ext cx="55562" cy="4763"/>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61" name="Line 11"/>
          <p:cNvSpPr>
            <a:spLocks noChangeAspect="1" noChangeShapeType="1"/>
          </p:cNvSpPr>
          <p:nvPr/>
        </p:nvSpPr>
        <p:spPr bwMode="auto">
          <a:xfrm>
            <a:off x="1423988" y="4754563"/>
            <a:ext cx="55562" cy="3175"/>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62" name="Line 12"/>
          <p:cNvSpPr>
            <a:spLocks noChangeAspect="1" noChangeShapeType="1"/>
          </p:cNvSpPr>
          <p:nvPr/>
        </p:nvSpPr>
        <p:spPr bwMode="auto">
          <a:xfrm>
            <a:off x="1423988" y="4516438"/>
            <a:ext cx="55562" cy="4762"/>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63" name="Line 13"/>
          <p:cNvSpPr>
            <a:spLocks noChangeAspect="1" noChangeShapeType="1"/>
          </p:cNvSpPr>
          <p:nvPr/>
        </p:nvSpPr>
        <p:spPr bwMode="auto">
          <a:xfrm>
            <a:off x="1423988" y="4302125"/>
            <a:ext cx="55562" cy="3175"/>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64" name="Line 14"/>
          <p:cNvSpPr>
            <a:spLocks noChangeAspect="1" noChangeShapeType="1"/>
          </p:cNvSpPr>
          <p:nvPr/>
        </p:nvSpPr>
        <p:spPr bwMode="auto">
          <a:xfrm>
            <a:off x="1423988" y="4064000"/>
            <a:ext cx="55562" cy="3175"/>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65" name="Line 15"/>
          <p:cNvSpPr>
            <a:spLocks noChangeAspect="1" noChangeShapeType="1"/>
          </p:cNvSpPr>
          <p:nvPr/>
        </p:nvSpPr>
        <p:spPr bwMode="auto">
          <a:xfrm>
            <a:off x="1423988" y="3848100"/>
            <a:ext cx="55562" cy="4763"/>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66" name="Line 16"/>
          <p:cNvSpPr>
            <a:spLocks noChangeAspect="1" noChangeShapeType="1"/>
          </p:cNvSpPr>
          <p:nvPr/>
        </p:nvSpPr>
        <p:spPr bwMode="auto">
          <a:xfrm>
            <a:off x="1423988" y="3611563"/>
            <a:ext cx="55562" cy="3175"/>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67" name="Line 17"/>
          <p:cNvSpPr>
            <a:spLocks noChangeAspect="1" noChangeShapeType="1"/>
          </p:cNvSpPr>
          <p:nvPr/>
        </p:nvSpPr>
        <p:spPr bwMode="auto">
          <a:xfrm>
            <a:off x="1423988" y="3395663"/>
            <a:ext cx="55562" cy="4762"/>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68" name="Line 18"/>
          <p:cNvSpPr>
            <a:spLocks noChangeAspect="1" noChangeShapeType="1"/>
          </p:cNvSpPr>
          <p:nvPr/>
        </p:nvSpPr>
        <p:spPr bwMode="auto">
          <a:xfrm>
            <a:off x="1423988" y="3159125"/>
            <a:ext cx="55562" cy="3175"/>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69" name="Line 19"/>
          <p:cNvSpPr>
            <a:spLocks noChangeAspect="1" noChangeShapeType="1"/>
          </p:cNvSpPr>
          <p:nvPr/>
        </p:nvSpPr>
        <p:spPr bwMode="auto">
          <a:xfrm>
            <a:off x="1423988" y="2943225"/>
            <a:ext cx="55562" cy="4763"/>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70" name="Line 20"/>
          <p:cNvSpPr>
            <a:spLocks noChangeAspect="1" noChangeShapeType="1"/>
          </p:cNvSpPr>
          <p:nvPr/>
        </p:nvSpPr>
        <p:spPr bwMode="auto">
          <a:xfrm>
            <a:off x="1423988" y="2706688"/>
            <a:ext cx="55562" cy="3175"/>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71" name="Line 21"/>
          <p:cNvSpPr>
            <a:spLocks noChangeAspect="1" noChangeShapeType="1"/>
          </p:cNvSpPr>
          <p:nvPr/>
        </p:nvSpPr>
        <p:spPr bwMode="auto">
          <a:xfrm>
            <a:off x="1423988" y="2490788"/>
            <a:ext cx="55562" cy="3175"/>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72" name="Line 22"/>
          <p:cNvSpPr>
            <a:spLocks noChangeAspect="1" noChangeShapeType="1"/>
          </p:cNvSpPr>
          <p:nvPr/>
        </p:nvSpPr>
        <p:spPr bwMode="auto">
          <a:xfrm>
            <a:off x="1423988" y="2254250"/>
            <a:ext cx="55562" cy="3175"/>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73" name="Line 23"/>
          <p:cNvSpPr>
            <a:spLocks noChangeAspect="1" noChangeShapeType="1"/>
          </p:cNvSpPr>
          <p:nvPr/>
        </p:nvSpPr>
        <p:spPr bwMode="auto">
          <a:xfrm>
            <a:off x="1423988" y="2038350"/>
            <a:ext cx="55562" cy="3175"/>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74" name="Line 24"/>
          <p:cNvSpPr>
            <a:spLocks noChangeAspect="1" noChangeShapeType="1"/>
          </p:cNvSpPr>
          <p:nvPr/>
        </p:nvSpPr>
        <p:spPr bwMode="auto">
          <a:xfrm>
            <a:off x="1423988" y="1801813"/>
            <a:ext cx="55562" cy="3175"/>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75" name="Line 25"/>
          <p:cNvSpPr>
            <a:spLocks noChangeAspect="1" noChangeShapeType="1"/>
          </p:cNvSpPr>
          <p:nvPr/>
        </p:nvSpPr>
        <p:spPr bwMode="auto">
          <a:xfrm>
            <a:off x="1423988" y="1585913"/>
            <a:ext cx="55562" cy="3175"/>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76" name="Line 26"/>
          <p:cNvSpPr>
            <a:spLocks noChangeAspect="1" noChangeShapeType="1"/>
          </p:cNvSpPr>
          <p:nvPr/>
        </p:nvSpPr>
        <p:spPr bwMode="auto">
          <a:xfrm>
            <a:off x="1423988" y="1349375"/>
            <a:ext cx="55562" cy="3175"/>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77" name="Line 27"/>
          <p:cNvSpPr>
            <a:spLocks noChangeAspect="1" noChangeShapeType="1"/>
          </p:cNvSpPr>
          <p:nvPr/>
        </p:nvSpPr>
        <p:spPr bwMode="auto">
          <a:xfrm>
            <a:off x="1423988" y="1133475"/>
            <a:ext cx="55562" cy="3175"/>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78" name="Line 28"/>
          <p:cNvSpPr>
            <a:spLocks noChangeAspect="1" noChangeShapeType="1"/>
          </p:cNvSpPr>
          <p:nvPr/>
        </p:nvSpPr>
        <p:spPr bwMode="auto">
          <a:xfrm>
            <a:off x="1397000" y="5875338"/>
            <a:ext cx="82550" cy="3175"/>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79" name="Line 29"/>
          <p:cNvSpPr>
            <a:spLocks noChangeAspect="1" noChangeShapeType="1"/>
          </p:cNvSpPr>
          <p:nvPr/>
        </p:nvSpPr>
        <p:spPr bwMode="auto">
          <a:xfrm>
            <a:off x="1397000" y="4754563"/>
            <a:ext cx="82550" cy="3175"/>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80" name="Line 30"/>
          <p:cNvSpPr>
            <a:spLocks noChangeAspect="1" noChangeShapeType="1"/>
          </p:cNvSpPr>
          <p:nvPr/>
        </p:nvSpPr>
        <p:spPr bwMode="auto">
          <a:xfrm>
            <a:off x="1397000" y="3611563"/>
            <a:ext cx="82550" cy="3175"/>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81" name="Line 31"/>
          <p:cNvSpPr>
            <a:spLocks noChangeAspect="1" noChangeShapeType="1"/>
          </p:cNvSpPr>
          <p:nvPr/>
        </p:nvSpPr>
        <p:spPr bwMode="auto">
          <a:xfrm>
            <a:off x="1397000" y="2490788"/>
            <a:ext cx="82550" cy="3175"/>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82" name="Line 32"/>
          <p:cNvSpPr>
            <a:spLocks noChangeAspect="1" noChangeShapeType="1"/>
          </p:cNvSpPr>
          <p:nvPr/>
        </p:nvSpPr>
        <p:spPr bwMode="auto">
          <a:xfrm>
            <a:off x="1397000" y="1349375"/>
            <a:ext cx="82550" cy="3175"/>
          </a:xfrm>
          <a:prstGeom prst="line">
            <a:avLst/>
          </a:prstGeom>
          <a:noFill/>
          <a:ln w="28575">
            <a:solidFill>
              <a:schemeClr val="fo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83" name="Line 33"/>
          <p:cNvSpPr>
            <a:spLocks noChangeAspect="1" noChangeShapeType="1"/>
          </p:cNvSpPr>
          <p:nvPr/>
        </p:nvSpPr>
        <p:spPr bwMode="auto">
          <a:xfrm flipV="1">
            <a:off x="7694613" y="5875338"/>
            <a:ext cx="4762" cy="42862"/>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84" name="Line 34"/>
          <p:cNvSpPr>
            <a:spLocks noChangeAspect="1" noChangeShapeType="1"/>
          </p:cNvSpPr>
          <p:nvPr/>
        </p:nvSpPr>
        <p:spPr bwMode="auto">
          <a:xfrm flipV="1">
            <a:off x="7307263" y="5875338"/>
            <a:ext cx="4762" cy="42862"/>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85" name="Line 35"/>
          <p:cNvSpPr>
            <a:spLocks noChangeAspect="1" noChangeShapeType="1"/>
          </p:cNvSpPr>
          <p:nvPr/>
        </p:nvSpPr>
        <p:spPr bwMode="auto">
          <a:xfrm flipV="1">
            <a:off x="6921500" y="5875338"/>
            <a:ext cx="4763" cy="42862"/>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86" name="Line 36"/>
          <p:cNvSpPr>
            <a:spLocks noChangeAspect="1" noChangeShapeType="1"/>
          </p:cNvSpPr>
          <p:nvPr/>
        </p:nvSpPr>
        <p:spPr bwMode="auto">
          <a:xfrm flipV="1">
            <a:off x="6534150" y="5875338"/>
            <a:ext cx="4763" cy="42862"/>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87" name="Line 37"/>
          <p:cNvSpPr>
            <a:spLocks noChangeAspect="1" noChangeShapeType="1"/>
          </p:cNvSpPr>
          <p:nvPr/>
        </p:nvSpPr>
        <p:spPr bwMode="auto">
          <a:xfrm flipV="1">
            <a:off x="6175375" y="5875338"/>
            <a:ext cx="4763" cy="42862"/>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88" name="Line 38"/>
          <p:cNvSpPr>
            <a:spLocks noChangeAspect="1" noChangeShapeType="1"/>
          </p:cNvSpPr>
          <p:nvPr/>
        </p:nvSpPr>
        <p:spPr bwMode="auto">
          <a:xfrm flipV="1">
            <a:off x="5788025" y="5875338"/>
            <a:ext cx="4763" cy="42862"/>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89" name="Line 39"/>
          <p:cNvSpPr>
            <a:spLocks noChangeAspect="1" noChangeShapeType="1"/>
          </p:cNvSpPr>
          <p:nvPr/>
        </p:nvSpPr>
        <p:spPr bwMode="auto">
          <a:xfrm flipV="1">
            <a:off x="5402263" y="5875338"/>
            <a:ext cx="4762" cy="42862"/>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90" name="Line 40"/>
          <p:cNvSpPr>
            <a:spLocks noChangeAspect="1" noChangeShapeType="1"/>
          </p:cNvSpPr>
          <p:nvPr/>
        </p:nvSpPr>
        <p:spPr bwMode="auto">
          <a:xfrm flipV="1">
            <a:off x="5014913" y="5875338"/>
            <a:ext cx="4762" cy="42862"/>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91" name="Line 41"/>
          <p:cNvSpPr>
            <a:spLocks noChangeAspect="1" noChangeShapeType="1"/>
          </p:cNvSpPr>
          <p:nvPr/>
        </p:nvSpPr>
        <p:spPr bwMode="auto">
          <a:xfrm flipV="1">
            <a:off x="4627563" y="5875338"/>
            <a:ext cx="4762" cy="42862"/>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92" name="Line 42"/>
          <p:cNvSpPr>
            <a:spLocks noChangeAspect="1" noChangeShapeType="1"/>
          </p:cNvSpPr>
          <p:nvPr/>
        </p:nvSpPr>
        <p:spPr bwMode="auto">
          <a:xfrm flipV="1">
            <a:off x="4241800" y="5875338"/>
            <a:ext cx="4763" cy="42862"/>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93" name="Line 43"/>
          <p:cNvSpPr>
            <a:spLocks noChangeAspect="1" noChangeShapeType="1"/>
          </p:cNvSpPr>
          <p:nvPr/>
        </p:nvSpPr>
        <p:spPr bwMode="auto">
          <a:xfrm flipV="1">
            <a:off x="3883025" y="5875338"/>
            <a:ext cx="4763" cy="42862"/>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94" name="Line 44"/>
          <p:cNvSpPr>
            <a:spLocks noChangeAspect="1" noChangeShapeType="1"/>
          </p:cNvSpPr>
          <p:nvPr/>
        </p:nvSpPr>
        <p:spPr bwMode="auto">
          <a:xfrm flipV="1">
            <a:off x="3495675" y="5875338"/>
            <a:ext cx="4763" cy="42862"/>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95" name="Line 45"/>
          <p:cNvSpPr>
            <a:spLocks noChangeAspect="1" noChangeShapeType="1"/>
          </p:cNvSpPr>
          <p:nvPr/>
        </p:nvSpPr>
        <p:spPr bwMode="auto">
          <a:xfrm flipV="1">
            <a:off x="3108325" y="5875338"/>
            <a:ext cx="4763" cy="42862"/>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96" name="Line 46"/>
          <p:cNvSpPr>
            <a:spLocks noChangeAspect="1" noChangeShapeType="1"/>
          </p:cNvSpPr>
          <p:nvPr/>
        </p:nvSpPr>
        <p:spPr bwMode="auto">
          <a:xfrm flipV="1">
            <a:off x="2722563" y="5875338"/>
            <a:ext cx="4762" cy="42862"/>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97" name="Line 47"/>
          <p:cNvSpPr>
            <a:spLocks noChangeAspect="1" noChangeShapeType="1"/>
          </p:cNvSpPr>
          <p:nvPr/>
        </p:nvSpPr>
        <p:spPr bwMode="auto">
          <a:xfrm flipV="1">
            <a:off x="2335213" y="5875338"/>
            <a:ext cx="4762" cy="42862"/>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98" name="Line 48"/>
          <p:cNvSpPr>
            <a:spLocks noChangeAspect="1" noChangeShapeType="1"/>
          </p:cNvSpPr>
          <p:nvPr/>
        </p:nvSpPr>
        <p:spPr bwMode="auto">
          <a:xfrm flipV="1">
            <a:off x="1949450" y="5875338"/>
            <a:ext cx="3175" cy="42862"/>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199" name="Line 49"/>
          <p:cNvSpPr>
            <a:spLocks noChangeAspect="1" noChangeShapeType="1"/>
          </p:cNvSpPr>
          <p:nvPr/>
        </p:nvSpPr>
        <p:spPr bwMode="auto">
          <a:xfrm flipV="1">
            <a:off x="1562100" y="5875338"/>
            <a:ext cx="4763" cy="42862"/>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200" name="Line 50"/>
          <p:cNvSpPr>
            <a:spLocks noChangeAspect="1" noChangeShapeType="1"/>
          </p:cNvSpPr>
          <p:nvPr/>
        </p:nvSpPr>
        <p:spPr bwMode="auto">
          <a:xfrm flipV="1">
            <a:off x="7694613" y="5875338"/>
            <a:ext cx="4762" cy="63500"/>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201" name="Line 51"/>
          <p:cNvSpPr>
            <a:spLocks noChangeAspect="1" noChangeShapeType="1"/>
          </p:cNvSpPr>
          <p:nvPr/>
        </p:nvSpPr>
        <p:spPr bwMode="auto">
          <a:xfrm flipV="1">
            <a:off x="5788025" y="5875338"/>
            <a:ext cx="4763" cy="63500"/>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202" name="Line 52"/>
          <p:cNvSpPr>
            <a:spLocks noChangeAspect="1" noChangeShapeType="1"/>
          </p:cNvSpPr>
          <p:nvPr/>
        </p:nvSpPr>
        <p:spPr bwMode="auto">
          <a:xfrm flipV="1">
            <a:off x="3883025" y="5875338"/>
            <a:ext cx="4763" cy="63500"/>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203" name="Line 53"/>
          <p:cNvSpPr>
            <a:spLocks noChangeAspect="1" noChangeShapeType="1"/>
          </p:cNvSpPr>
          <p:nvPr/>
        </p:nvSpPr>
        <p:spPr bwMode="auto">
          <a:xfrm flipV="1">
            <a:off x="1949450" y="5875338"/>
            <a:ext cx="3175" cy="63500"/>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34870" name="Freeform 54"/>
          <p:cNvSpPr>
            <a:spLocks noChangeAspect="1"/>
          </p:cNvSpPr>
          <p:nvPr/>
        </p:nvSpPr>
        <p:spPr bwMode="auto">
          <a:xfrm>
            <a:off x="1489075" y="1198563"/>
            <a:ext cx="6186488" cy="4395787"/>
          </a:xfrm>
          <a:custGeom>
            <a:avLst/>
            <a:gdLst>
              <a:gd name="T0" fmla="*/ 2147483647 w 1344"/>
              <a:gd name="T1" fmla="*/ 1160789440 h 1224"/>
              <a:gd name="T2" fmla="*/ 2147483647 w 1344"/>
              <a:gd name="T3" fmla="*/ 2147483647 h 1224"/>
              <a:gd name="T4" fmla="*/ 2147483647 w 1344"/>
              <a:gd name="T5" fmla="*/ 2147483647 h 1224"/>
              <a:gd name="T6" fmla="*/ 2147483647 w 1344"/>
              <a:gd name="T7" fmla="*/ 2147483647 h 1224"/>
              <a:gd name="T8" fmla="*/ 2147483647 w 1344"/>
              <a:gd name="T9" fmla="*/ 2147483647 h 1224"/>
              <a:gd name="T10" fmla="*/ 2147483647 w 1344"/>
              <a:gd name="T11" fmla="*/ 2147483647 h 1224"/>
              <a:gd name="T12" fmla="*/ 2147483647 w 1344"/>
              <a:gd name="T13" fmla="*/ 2147483647 h 1224"/>
              <a:gd name="T14" fmla="*/ 2147483647 w 1344"/>
              <a:gd name="T15" fmla="*/ 2147483647 h 1224"/>
              <a:gd name="T16" fmla="*/ 2147483647 w 1344"/>
              <a:gd name="T17" fmla="*/ 2147483647 h 1224"/>
              <a:gd name="T18" fmla="*/ 2147483647 w 1344"/>
              <a:gd name="T19" fmla="*/ 2147483647 h 1224"/>
              <a:gd name="T20" fmla="*/ 2147483647 w 1344"/>
              <a:gd name="T21" fmla="*/ 2147483647 h 1224"/>
              <a:gd name="T22" fmla="*/ 2147483647 w 1344"/>
              <a:gd name="T23" fmla="*/ 2147483647 h 1224"/>
              <a:gd name="T24" fmla="*/ 2147483647 w 1344"/>
              <a:gd name="T25" fmla="*/ 2147483647 h 1224"/>
              <a:gd name="T26" fmla="*/ 2147483647 w 1344"/>
              <a:gd name="T27" fmla="*/ 2147483647 h 1224"/>
              <a:gd name="T28" fmla="*/ 2147483647 w 1344"/>
              <a:gd name="T29" fmla="*/ 2147483647 h 1224"/>
              <a:gd name="T30" fmla="*/ 2147483647 w 1344"/>
              <a:gd name="T31" fmla="*/ 2147483647 h 1224"/>
              <a:gd name="T32" fmla="*/ 2147483647 w 1344"/>
              <a:gd name="T33" fmla="*/ 2147483647 h 1224"/>
              <a:gd name="T34" fmla="*/ 2147483647 w 1344"/>
              <a:gd name="T35" fmla="*/ 2147483647 h 1224"/>
              <a:gd name="T36" fmla="*/ 2147483647 w 1344"/>
              <a:gd name="T37" fmla="*/ 2147483647 h 1224"/>
              <a:gd name="T38" fmla="*/ 2147483647 w 1344"/>
              <a:gd name="T39" fmla="*/ 2147483647 h 1224"/>
              <a:gd name="T40" fmla="*/ 2147483647 w 1344"/>
              <a:gd name="T41" fmla="*/ 2147483647 h 1224"/>
              <a:gd name="T42" fmla="*/ 2147483647 w 1344"/>
              <a:gd name="T43" fmla="*/ 2147483647 h 1224"/>
              <a:gd name="T44" fmla="*/ 2147483647 w 1344"/>
              <a:gd name="T45" fmla="*/ 2147483647 h 1224"/>
              <a:gd name="T46" fmla="*/ 2147483647 w 1344"/>
              <a:gd name="T47" fmla="*/ 2147483647 h 1224"/>
              <a:gd name="T48" fmla="*/ 2147483647 w 1344"/>
              <a:gd name="T49" fmla="*/ 2147483647 h 1224"/>
              <a:gd name="T50" fmla="*/ 2147483647 w 1344"/>
              <a:gd name="T51" fmla="*/ 2147483647 h 1224"/>
              <a:gd name="T52" fmla="*/ 2147483647 w 1344"/>
              <a:gd name="T53" fmla="*/ 2147483647 h 1224"/>
              <a:gd name="T54" fmla="*/ 2147483647 w 1344"/>
              <a:gd name="T55" fmla="*/ 2147483647 h 1224"/>
              <a:gd name="T56" fmla="*/ 2147483647 w 1344"/>
              <a:gd name="T57" fmla="*/ 2147483647 h 1224"/>
              <a:gd name="T58" fmla="*/ 2147483647 w 1344"/>
              <a:gd name="T59" fmla="*/ 2147483647 h 1224"/>
              <a:gd name="T60" fmla="*/ 2147483647 w 1344"/>
              <a:gd name="T61" fmla="*/ 2147483647 h 1224"/>
              <a:gd name="T62" fmla="*/ 2147483647 w 1344"/>
              <a:gd name="T63" fmla="*/ 2147483647 h 1224"/>
              <a:gd name="T64" fmla="*/ 2147483647 w 1344"/>
              <a:gd name="T65" fmla="*/ 2147483647 h 1224"/>
              <a:gd name="T66" fmla="*/ 2147483647 w 1344"/>
              <a:gd name="T67" fmla="*/ 2147483647 h 1224"/>
              <a:gd name="T68" fmla="*/ 2147483647 w 1344"/>
              <a:gd name="T69" fmla="*/ 2147483647 h 1224"/>
              <a:gd name="T70" fmla="*/ 2147483647 w 1344"/>
              <a:gd name="T71" fmla="*/ 2147483647 h 1224"/>
              <a:gd name="T72" fmla="*/ 2147483647 w 1344"/>
              <a:gd name="T73" fmla="*/ 2147483647 h 1224"/>
              <a:gd name="T74" fmla="*/ 2147483647 w 1344"/>
              <a:gd name="T75" fmla="*/ 2147483647 h 1224"/>
              <a:gd name="T76" fmla="*/ 2147483647 w 1344"/>
              <a:gd name="T77" fmla="*/ 2147483647 h 1224"/>
              <a:gd name="T78" fmla="*/ 2147483647 w 1344"/>
              <a:gd name="T79" fmla="*/ 2147483647 h 1224"/>
              <a:gd name="T80" fmla="*/ 2147483647 w 1344"/>
              <a:gd name="T81" fmla="*/ 2147483647 h 1224"/>
              <a:gd name="T82" fmla="*/ 2147483647 w 1344"/>
              <a:gd name="T83" fmla="*/ 2147483647 h 1224"/>
              <a:gd name="T84" fmla="*/ 2147483647 w 1344"/>
              <a:gd name="T85" fmla="*/ 2147483647 h 1224"/>
              <a:gd name="T86" fmla="*/ 2147483647 w 1344"/>
              <a:gd name="T87" fmla="*/ 2147483647 h 1224"/>
              <a:gd name="T88" fmla="*/ 2147483647 w 1344"/>
              <a:gd name="T89" fmla="*/ 2147483647 h 1224"/>
              <a:gd name="T90" fmla="*/ 2147483647 w 1344"/>
              <a:gd name="T91" fmla="*/ 2147483647 h 1224"/>
              <a:gd name="T92" fmla="*/ 2147483647 w 1344"/>
              <a:gd name="T93" fmla="*/ 2147483647 h 1224"/>
              <a:gd name="T94" fmla="*/ 2147483647 w 1344"/>
              <a:gd name="T95" fmla="*/ 2147483647 h 1224"/>
              <a:gd name="T96" fmla="*/ 2147483647 w 1344"/>
              <a:gd name="T97" fmla="*/ 2147483647 h 1224"/>
              <a:gd name="T98" fmla="*/ 2147483647 w 1344"/>
              <a:gd name="T99" fmla="*/ 2147483647 h 1224"/>
              <a:gd name="T100" fmla="*/ 2147483647 w 1344"/>
              <a:gd name="T101" fmla="*/ 2147483647 h 1224"/>
              <a:gd name="T102" fmla="*/ 2147483647 w 1344"/>
              <a:gd name="T103" fmla="*/ 2147483647 h 1224"/>
              <a:gd name="T104" fmla="*/ 2147483647 w 1344"/>
              <a:gd name="T105" fmla="*/ 2147483647 h 1224"/>
              <a:gd name="T106" fmla="*/ 2147483647 w 1344"/>
              <a:gd name="T107" fmla="*/ 2147483647 h 1224"/>
              <a:gd name="T108" fmla="*/ 2147483647 w 1344"/>
              <a:gd name="T109" fmla="*/ 2147483647 h 1224"/>
              <a:gd name="T110" fmla="*/ 2147483647 w 1344"/>
              <a:gd name="T111" fmla="*/ 2147483647 h 1224"/>
              <a:gd name="T112" fmla="*/ 2147483647 w 1344"/>
              <a:gd name="T113" fmla="*/ 2147483647 h 1224"/>
              <a:gd name="T114" fmla="*/ 2147483647 w 1344"/>
              <a:gd name="T115" fmla="*/ 2147483647 h 1224"/>
              <a:gd name="T116" fmla="*/ 2147483647 w 1344"/>
              <a:gd name="T117" fmla="*/ 2147483647 h 1224"/>
              <a:gd name="T118" fmla="*/ 2034047288 w 1344"/>
              <a:gd name="T119" fmla="*/ 2147483647 h 1224"/>
              <a:gd name="T120" fmla="*/ 1525535466 w 1344"/>
              <a:gd name="T121" fmla="*/ 2147483647 h 1224"/>
              <a:gd name="T122" fmla="*/ 1017023644 w 1344"/>
              <a:gd name="T123" fmla="*/ 2147483647 h 1224"/>
              <a:gd name="T124" fmla="*/ 508511822 w 1344"/>
              <a:gd name="T125" fmla="*/ 2147483647 h 122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344" h="1224">
                <a:moveTo>
                  <a:pt x="1344" y="0"/>
                </a:moveTo>
                <a:lnTo>
                  <a:pt x="1344" y="12"/>
                </a:lnTo>
                <a:lnTo>
                  <a:pt x="1344" y="24"/>
                </a:lnTo>
                <a:lnTo>
                  <a:pt x="1344" y="36"/>
                </a:lnTo>
                <a:lnTo>
                  <a:pt x="1344" y="48"/>
                </a:lnTo>
                <a:lnTo>
                  <a:pt x="1344" y="54"/>
                </a:lnTo>
                <a:lnTo>
                  <a:pt x="1344" y="66"/>
                </a:lnTo>
                <a:lnTo>
                  <a:pt x="1344" y="84"/>
                </a:lnTo>
                <a:lnTo>
                  <a:pt x="1344" y="90"/>
                </a:lnTo>
                <a:lnTo>
                  <a:pt x="1344" y="102"/>
                </a:lnTo>
                <a:lnTo>
                  <a:pt x="1344" y="114"/>
                </a:lnTo>
                <a:lnTo>
                  <a:pt x="1344" y="126"/>
                </a:lnTo>
                <a:lnTo>
                  <a:pt x="1344" y="132"/>
                </a:lnTo>
                <a:lnTo>
                  <a:pt x="1344" y="138"/>
                </a:lnTo>
                <a:lnTo>
                  <a:pt x="1344" y="144"/>
                </a:lnTo>
                <a:lnTo>
                  <a:pt x="1344" y="150"/>
                </a:lnTo>
                <a:lnTo>
                  <a:pt x="1344" y="162"/>
                </a:lnTo>
                <a:lnTo>
                  <a:pt x="1344" y="180"/>
                </a:lnTo>
                <a:lnTo>
                  <a:pt x="1344" y="186"/>
                </a:lnTo>
                <a:lnTo>
                  <a:pt x="1344" y="198"/>
                </a:lnTo>
                <a:lnTo>
                  <a:pt x="1344" y="204"/>
                </a:lnTo>
                <a:lnTo>
                  <a:pt x="1344" y="216"/>
                </a:lnTo>
                <a:lnTo>
                  <a:pt x="1344" y="228"/>
                </a:lnTo>
                <a:lnTo>
                  <a:pt x="1344" y="234"/>
                </a:lnTo>
                <a:lnTo>
                  <a:pt x="1344" y="240"/>
                </a:lnTo>
                <a:lnTo>
                  <a:pt x="1344" y="252"/>
                </a:lnTo>
                <a:lnTo>
                  <a:pt x="1344" y="264"/>
                </a:lnTo>
                <a:lnTo>
                  <a:pt x="1344" y="270"/>
                </a:lnTo>
                <a:lnTo>
                  <a:pt x="1344" y="282"/>
                </a:lnTo>
                <a:lnTo>
                  <a:pt x="1344" y="288"/>
                </a:lnTo>
                <a:lnTo>
                  <a:pt x="1344" y="294"/>
                </a:lnTo>
                <a:lnTo>
                  <a:pt x="1344" y="300"/>
                </a:lnTo>
                <a:lnTo>
                  <a:pt x="1344" y="312"/>
                </a:lnTo>
                <a:lnTo>
                  <a:pt x="1344" y="318"/>
                </a:lnTo>
                <a:lnTo>
                  <a:pt x="1344" y="324"/>
                </a:lnTo>
                <a:lnTo>
                  <a:pt x="1344" y="330"/>
                </a:lnTo>
                <a:lnTo>
                  <a:pt x="1344" y="342"/>
                </a:lnTo>
                <a:lnTo>
                  <a:pt x="1344" y="348"/>
                </a:lnTo>
                <a:lnTo>
                  <a:pt x="1344" y="360"/>
                </a:lnTo>
                <a:lnTo>
                  <a:pt x="1344" y="366"/>
                </a:lnTo>
                <a:lnTo>
                  <a:pt x="1344" y="372"/>
                </a:lnTo>
                <a:lnTo>
                  <a:pt x="1344" y="378"/>
                </a:lnTo>
                <a:lnTo>
                  <a:pt x="1344" y="384"/>
                </a:lnTo>
                <a:lnTo>
                  <a:pt x="1338" y="582"/>
                </a:lnTo>
                <a:lnTo>
                  <a:pt x="1338" y="654"/>
                </a:lnTo>
                <a:lnTo>
                  <a:pt x="1338" y="684"/>
                </a:lnTo>
                <a:lnTo>
                  <a:pt x="1332" y="720"/>
                </a:lnTo>
                <a:lnTo>
                  <a:pt x="1326" y="768"/>
                </a:lnTo>
                <a:lnTo>
                  <a:pt x="1326" y="738"/>
                </a:lnTo>
                <a:lnTo>
                  <a:pt x="1320" y="726"/>
                </a:lnTo>
                <a:lnTo>
                  <a:pt x="1320" y="714"/>
                </a:lnTo>
                <a:lnTo>
                  <a:pt x="1320" y="834"/>
                </a:lnTo>
                <a:lnTo>
                  <a:pt x="1320" y="870"/>
                </a:lnTo>
                <a:lnTo>
                  <a:pt x="1314" y="888"/>
                </a:lnTo>
                <a:lnTo>
                  <a:pt x="1314" y="954"/>
                </a:lnTo>
                <a:lnTo>
                  <a:pt x="1308" y="1224"/>
                </a:lnTo>
                <a:lnTo>
                  <a:pt x="1302" y="1182"/>
                </a:lnTo>
                <a:lnTo>
                  <a:pt x="1296" y="1164"/>
                </a:lnTo>
                <a:lnTo>
                  <a:pt x="1290" y="1188"/>
                </a:lnTo>
                <a:lnTo>
                  <a:pt x="1290" y="1164"/>
                </a:lnTo>
                <a:lnTo>
                  <a:pt x="1278" y="1080"/>
                </a:lnTo>
                <a:lnTo>
                  <a:pt x="1272" y="1056"/>
                </a:lnTo>
                <a:lnTo>
                  <a:pt x="1260" y="1056"/>
                </a:lnTo>
                <a:lnTo>
                  <a:pt x="1254" y="1182"/>
                </a:lnTo>
                <a:lnTo>
                  <a:pt x="1248" y="1188"/>
                </a:lnTo>
                <a:lnTo>
                  <a:pt x="1242" y="1050"/>
                </a:lnTo>
                <a:lnTo>
                  <a:pt x="1242" y="1014"/>
                </a:lnTo>
                <a:lnTo>
                  <a:pt x="1236" y="1176"/>
                </a:lnTo>
                <a:lnTo>
                  <a:pt x="1224" y="978"/>
                </a:lnTo>
                <a:lnTo>
                  <a:pt x="1224" y="1050"/>
                </a:lnTo>
                <a:lnTo>
                  <a:pt x="1212" y="1140"/>
                </a:lnTo>
                <a:lnTo>
                  <a:pt x="1206" y="1170"/>
                </a:lnTo>
                <a:lnTo>
                  <a:pt x="1206" y="1146"/>
                </a:lnTo>
                <a:lnTo>
                  <a:pt x="1194" y="942"/>
                </a:lnTo>
                <a:lnTo>
                  <a:pt x="1188" y="930"/>
                </a:lnTo>
                <a:lnTo>
                  <a:pt x="1182" y="1008"/>
                </a:lnTo>
                <a:lnTo>
                  <a:pt x="1176" y="978"/>
                </a:lnTo>
                <a:lnTo>
                  <a:pt x="1170" y="918"/>
                </a:lnTo>
                <a:lnTo>
                  <a:pt x="1170" y="858"/>
                </a:lnTo>
                <a:lnTo>
                  <a:pt x="1164" y="882"/>
                </a:lnTo>
                <a:lnTo>
                  <a:pt x="1164" y="936"/>
                </a:lnTo>
                <a:lnTo>
                  <a:pt x="1164" y="1026"/>
                </a:lnTo>
                <a:lnTo>
                  <a:pt x="1164" y="1008"/>
                </a:lnTo>
                <a:lnTo>
                  <a:pt x="1158" y="1062"/>
                </a:lnTo>
                <a:lnTo>
                  <a:pt x="1152" y="960"/>
                </a:lnTo>
                <a:lnTo>
                  <a:pt x="1152" y="936"/>
                </a:lnTo>
                <a:lnTo>
                  <a:pt x="1146" y="912"/>
                </a:lnTo>
                <a:lnTo>
                  <a:pt x="1134" y="948"/>
                </a:lnTo>
                <a:lnTo>
                  <a:pt x="1134" y="918"/>
                </a:lnTo>
                <a:lnTo>
                  <a:pt x="1134" y="882"/>
                </a:lnTo>
                <a:lnTo>
                  <a:pt x="1128" y="936"/>
                </a:lnTo>
                <a:lnTo>
                  <a:pt x="1128" y="882"/>
                </a:lnTo>
                <a:lnTo>
                  <a:pt x="1122" y="918"/>
                </a:lnTo>
                <a:lnTo>
                  <a:pt x="1122" y="876"/>
                </a:lnTo>
                <a:lnTo>
                  <a:pt x="1116" y="828"/>
                </a:lnTo>
                <a:lnTo>
                  <a:pt x="1116" y="792"/>
                </a:lnTo>
                <a:lnTo>
                  <a:pt x="1110" y="756"/>
                </a:lnTo>
                <a:lnTo>
                  <a:pt x="1110" y="696"/>
                </a:lnTo>
                <a:lnTo>
                  <a:pt x="1110" y="726"/>
                </a:lnTo>
                <a:lnTo>
                  <a:pt x="1110" y="642"/>
                </a:lnTo>
                <a:lnTo>
                  <a:pt x="1104" y="654"/>
                </a:lnTo>
                <a:lnTo>
                  <a:pt x="1104" y="720"/>
                </a:lnTo>
                <a:lnTo>
                  <a:pt x="1098" y="690"/>
                </a:lnTo>
                <a:lnTo>
                  <a:pt x="1098" y="648"/>
                </a:lnTo>
                <a:lnTo>
                  <a:pt x="1098" y="660"/>
                </a:lnTo>
                <a:lnTo>
                  <a:pt x="1092" y="702"/>
                </a:lnTo>
                <a:lnTo>
                  <a:pt x="1092" y="624"/>
                </a:lnTo>
                <a:lnTo>
                  <a:pt x="1092" y="660"/>
                </a:lnTo>
                <a:lnTo>
                  <a:pt x="1092" y="630"/>
                </a:lnTo>
                <a:lnTo>
                  <a:pt x="1086" y="684"/>
                </a:lnTo>
                <a:lnTo>
                  <a:pt x="1086" y="696"/>
                </a:lnTo>
                <a:lnTo>
                  <a:pt x="1086" y="612"/>
                </a:lnTo>
                <a:lnTo>
                  <a:pt x="1086" y="654"/>
                </a:lnTo>
                <a:lnTo>
                  <a:pt x="1086" y="630"/>
                </a:lnTo>
                <a:lnTo>
                  <a:pt x="1080" y="648"/>
                </a:lnTo>
                <a:lnTo>
                  <a:pt x="1080" y="690"/>
                </a:lnTo>
                <a:lnTo>
                  <a:pt x="1080" y="720"/>
                </a:lnTo>
                <a:lnTo>
                  <a:pt x="1080" y="642"/>
                </a:lnTo>
                <a:lnTo>
                  <a:pt x="1080" y="636"/>
                </a:lnTo>
                <a:lnTo>
                  <a:pt x="1080" y="648"/>
                </a:lnTo>
                <a:lnTo>
                  <a:pt x="1080" y="564"/>
                </a:lnTo>
                <a:lnTo>
                  <a:pt x="1074" y="570"/>
                </a:lnTo>
                <a:lnTo>
                  <a:pt x="1074" y="594"/>
                </a:lnTo>
                <a:lnTo>
                  <a:pt x="1074" y="708"/>
                </a:lnTo>
                <a:lnTo>
                  <a:pt x="1074" y="714"/>
                </a:lnTo>
                <a:lnTo>
                  <a:pt x="1074" y="750"/>
                </a:lnTo>
                <a:lnTo>
                  <a:pt x="1074" y="744"/>
                </a:lnTo>
                <a:lnTo>
                  <a:pt x="1074" y="708"/>
                </a:lnTo>
                <a:lnTo>
                  <a:pt x="1068" y="828"/>
                </a:lnTo>
                <a:lnTo>
                  <a:pt x="1068" y="858"/>
                </a:lnTo>
                <a:lnTo>
                  <a:pt x="1068" y="930"/>
                </a:lnTo>
                <a:lnTo>
                  <a:pt x="1068" y="966"/>
                </a:lnTo>
                <a:lnTo>
                  <a:pt x="1068" y="960"/>
                </a:lnTo>
                <a:lnTo>
                  <a:pt x="1068" y="984"/>
                </a:lnTo>
                <a:lnTo>
                  <a:pt x="1068" y="1044"/>
                </a:lnTo>
                <a:lnTo>
                  <a:pt x="1068" y="1056"/>
                </a:lnTo>
                <a:lnTo>
                  <a:pt x="1062" y="1092"/>
                </a:lnTo>
                <a:lnTo>
                  <a:pt x="1062" y="1086"/>
                </a:lnTo>
                <a:lnTo>
                  <a:pt x="1062" y="1110"/>
                </a:lnTo>
                <a:lnTo>
                  <a:pt x="1062" y="1128"/>
                </a:lnTo>
                <a:lnTo>
                  <a:pt x="1062" y="1104"/>
                </a:lnTo>
                <a:lnTo>
                  <a:pt x="1062" y="1110"/>
                </a:lnTo>
                <a:lnTo>
                  <a:pt x="1062" y="1098"/>
                </a:lnTo>
                <a:lnTo>
                  <a:pt x="1062" y="1140"/>
                </a:lnTo>
                <a:lnTo>
                  <a:pt x="1062" y="1104"/>
                </a:lnTo>
                <a:lnTo>
                  <a:pt x="1056" y="1146"/>
                </a:lnTo>
                <a:lnTo>
                  <a:pt x="1056" y="1152"/>
                </a:lnTo>
                <a:lnTo>
                  <a:pt x="1056" y="1176"/>
                </a:lnTo>
                <a:lnTo>
                  <a:pt x="1056" y="1164"/>
                </a:lnTo>
                <a:lnTo>
                  <a:pt x="1056" y="1134"/>
                </a:lnTo>
                <a:lnTo>
                  <a:pt x="1050" y="1140"/>
                </a:lnTo>
                <a:lnTo>
                  <a:pt x="1050" y="1134"/>
                </a:lnTo>
                <a:lnTo>
                  <a:pt x="1050" y="1176"/>
                </a:lnTo>
                <a:lnTo>
                  <a:pt x="1044" y="1134"/>
                </a:lnTo>
                <a:lnTo>
                  <a:pt x="1032" y="1092"/>
                </a:lnTo>
                <a:lnTo>
                  <a:pt x="1032" y="1164"/>
                </a:lnTo>
                <a:lnTo>
                  <a:pt x="1032" y="1182"/>
                </a:lnTo>
                <a:lnTo>
                  <a:pt x="1026" y="1110"/>
                </a:lnTo>
                <a:lnTo>
                  <a:pt x="1026" y="1182"/>
                </a:lnTo>
                <a:lnTo>
                  <a:pt x="1020" y="1206"/>
                </a:lnTo>
                <a:lnTo>
                  <a:pt x="1020" y="1194"/>
                </a:lnTo>
                <a:lnTo>
                  <a:pt x="1008" y="1086"/>
                </a:lnTo>
                <a:lnTo>
                  <a:pt x="1008" y="1134"/>
                </a:lnTo>
                <a:lnTo>
                  <a:pt x="1008" y="1164"/>
                </a:lnTo>
                <a:lnTo>
                  <a:pt x="1002" y="1176"/>
                </a:lnTo>
                <a:lnTo>
                  <a:pt x="1002" y="1200"/>
                </a:lnTo>
                <a:lnTo>
                  <a:pt x="1002" y="1218"/>
                </a:lnTo>
                <a:lnTo>
                  <a:pt x="996" y="1134"/>
                </a:lnTo>
                <a:lnTo>
                  <a:pt x="990" y="1128"/>
                </a:lnTo>
                <a:lnTo>
                  <a:pt x="984" y="1128"/>
                </a:lnTo>
                <a:lnTo>
                  <a:pt x="984" y="1140"/>
                </a:lnTo>
                <a:lnTo>
                  <a:pt x="978" y="1176"/>
                </a:lnTo>
                <a:lnTo>
                  <a:pt x="978" y="1182"/>
                </a:lnTo>
                <a:lnTo>
                  <a:pt x="978" y="1176"/>
                </a:lnTo>
                <a:lnTo>
                  <a:pt x="972" y="1068"/>
                </a:lnTo>
                <a:lnTo>
                  <a:pt x="966" y="1032"/>
                </a:lnTo>
                <a:lnTo>
                  <a:pt x="966" y="1002"/>
                </a:lnTo>
                <a:lnTo>
                  <a:pt x="966" y="1128"/>
                </a:lnTo>
                <a:lnTo>
                  <a:pt x="966" y="1116"/>
                </a:lnTo>
                <a:lnTo>
                  <a:pt x="960" y="1092"/>
                </a:lnTo>
                <a:lnTo>
                  <a:pt x="954" y="1044"/>
                </a:lnTo>
                <a:lnTo>
                  <a:pt x="948" y="918"/>
                </a:lnTo>
                <a:lnTo>
                  <a:pt x="948" y="984"/>
                </a:lnTo>
                <a:lnTo>
                  <a:pt x="942" y="1002"/>
                </a:lnTo>
                <a:lnTo>
                  <a:pt x="936" y="948"/>
                </a:lnTo>
                <a:lnTo>
                  <a:pt x="936" y="990"/>
                </a:lnTo>
                <a:lnTo>
                  <a:pt x="936" y="948"/>
                </a:lnTo>
                <a:lnTo>
                  <a:pt x="930" y="852"/>
                </a:lnTo>
                <a:lnTo>
                  <a:pt x="930" y="846"/>
                </a:lnTo>
                <a:lnTo>
                  <a:pt x="924" y="792"/>
                </a:lnTo>
                <a:lnTo>
                  <a:pt x="924" y="870"/>
                </a:lnTo>
                <a:lnTo>
                  <a:pt x="918" y="816"/>
                </a:lnTo>
                <a:lnTo>
                  <a:pt x="918" y="834"/>
                </a:lnTo>
                <a:lnTo>
                  <a:pt x="918" y="912"/>
                </a:lnTo>
                <a:lnTo>
                  <a:pt x="918" y="936"/>
                </a:lnTo>
                <a:lnTo>
                  <a:pt x="912" y="948"/>
                </a:lnTo>
                <a:lnTo>
                  <a:pt x="912" y="930"/>
                </a:lnTo>
                <a:lnTo>
                  <a:pt x="912" y="918"/>
                </a:lnTo>
                <a:lnTo>
                  <a:pt x="912" y="876"/>
                </a:lnTo>
                <a:lnTo>
                  <a:pt x="912" y="882"/>
                </a:lnTo>
                <a:lnTo>
                  <a:pt x="912" y="924"/>
                </a:lnTo>
                <a:lnTo>
                  <a:pt x="912" y="858"/>
                </a:lnTo>
                <a:lnTo>
                  <a:pt x="912" y="846"/>
                </a:lnTo>
                <a:lnTo>
                  <a:pt x="906" y="834"/>
                </a:lnTo>
                <a:lnTo>
                  <a:pt x="906" y="840"/>
                </a:lnTo>
                <a:lnTo>
                  <a:pt x="906" y="816"/>
                </a:lnTo>
                <a:lnTo>
                  <a:pt x="906" y="786"/>
                </a:lnTo>
                <a:lnTo>
                  <a:pt x="906" y="816"/>
                </a:lnTo>
                <a:lnTo>
                  <a:pt x="906" y="864"/>
                </a:lnTo>
                <a:lnTo>
                  <a:pt x="906" y="750"/>
                </a:lnTo>
                <a:lnTo>
                  <a:pt x="900" y="840"/>
                </a:lnTo>
                <a:lnTo>
                  <a:pt x="900" y="792"/>
                </a:lnTo>
                <a:lnTo>
                  <a:pt x="900" y="852"/>
                </a:lnTo>
                <a:lnTo>
                  <a:pt x="894" y="858"/>
                </a:lnTo>
                <a:lnTo>
                  <a:pt x="894" y="846"/>
                </a:lnTo>
                <a:lnTo>
                  <a:pt x="894" y="816"/>
                </a:lnTo>
                <a:lnTo>
                  <a:pt x="894" y="786"/>
                </a:lnTo>
                <a:lnTo>
                  <a:pt x="894" y="792"/>
                </a:lnTo>
                <a:lnTo>
                  <a:pt x="894" y="828"/>
                </a:lnTo>
                <a:lnTo>
                  <a:pt x="888" y="858"/>
                </a:lnTo>
                <a:lnTo>
                  <a:pt x="888" y="1026"/>
                </a:lnTo>
                <a:lnTo>
                  <a:pt x="888" y="1038"/>
                </a:lnTo>
                <a:lnTo>
                  <a:pt x="888" y="1014"/>
                </a:lnTo>
                <a:lnTo>
                  <a:pt x="888" y="1092"/>
                </a:lnTo>
                <a:lnTo>
                  <a:pt x="888" y="1068"/>
                </a:lnTo>
                <a:lnTo>
                  <a:pt x="882" y="1056"/>
                </a:lnTo>
                <a:lnTo>
                  <a:pt x="882" y="1080"/>
                </a:lnTo>
                <a:lnTo>
                  <a:pt x="882" y="1092"/>
                </a:lnTo>
                <a:lnTo>
                  <a:pt x="882" y="1014"/>
                </a:lnTo>
                <a:lnTo>
                  <a:pt x="876" y="882"/>
                </a:lnTo>
                <a:lnTo>
                  <a:pt x="876" y="894"/>
                </a:lnTo>
                <a:lnTo>
                  <a:pt x="876" y="906"/>
                </a:lnTo>
                <a:lnTo>
                  <a:pt x="876" y="960"/>
                </a:lnTo>
                <a:lnTo>
                  <a:pt x="876" y="912"/>
                </a:lnTo>
                <a:lnTo>
                  <a:pt x="870" y="900"/>
                </a:lnTo>
                <a:lnTo>
                  <a:pt x="870" y="852"/>
                </a:lnTo>
                <a:lnTo>
                  <a:pt x="864" y="828"/>
                </a:lnTo>
                <a:lnTo>
                  <a:pt x="864" y="786"/>
                </a:lnTo>
                <a:lnTo>
                  <a:pt x="864" y="852"/>
                </a:lnTo>
                <a:lnTo>
                  <a:pt x="858" y="816"/>
                </a:lnTo>
                <a:lnTo>
                  <a:pt x="858" y="840"/>
                </a:lnTo>
                <a:lnTo>
                  <a:pt x="858" y="870"/>
                </a:lnTo>
                <a:lnTo>
                  <a:pt x="858" y="828"/>
                </a:lnTo>
                <a:lnTo>
                  <a:pt x="858" y="822"/>
                </a:lnTo>
                <a:lnTo>
                  <a:pt x="858" y="816"/>
                </a:lnTo>
                <a:lnTo>
                  <a:pt x="858" y="780"/>
                </a:lnTo>
                <a:lnTo>
                  <a:pt x="852" y="738"/>
                </a:lnTo>
                <a:lnTo>
                  <a:pt x="852" y="714"/>
                </a:lnTo>
                <a:lnTo>
                  <a:pt x="852" y="618"/>
                </a:lnTo>
                <a:lnTo>
                  <a:pt x="852" y="606"/>
                </a:lnTo>
                <a:lnTo>
                  <a:pt x="846" y="714"/>
                </a:lnTo>
                <a:lnTo>
                  <a:pt x="846" y="786"/>
                </a:lnTo>
                <a:lnTo>
                  <a:pt x="846" y="798"/>
                </a:lnTo>
                <a:lnTo>
                  <a:pt x="846" y="882"/>
                </a:lnTo>
                <a:lnTo>
                  <a:pt x="846" y="924"/>
                </a:lnTo>
                <a:lnTo>
                  <a:pt x="846" y="990"/>
                </a:lnTo>
                <a:lnTo>
                  <a:pt x="840" y="1020"/>
                </a:lnTo>
                <a:lnTo>
                  <a:pt x="840" y="1110"/>
                </a:lnTo>
                <a:lnTo>
                  <a:pt x="834" y="1026"/>
                </a:lnTo>
                <a:lnTo>
                  <a:pt x="834" y="1140"/>
                </a:lnTo>
                <a:lnTo>
                  <a:pt x="834" y="1134"/>
                </a:lnTo>
                <a:lnTo>
                  <a:pt x="834" y="1140"/>
                </a:lnTo>
                <a:lnTo>
                  <a:pt x="828" y="1122"/>
                </a:lnTo>
                <a:lnTo>
                  <a:pt x="828" y="1104"/>
                </a:lnTo>
                <a:lnTo>
                  <a:pt x="828" y="1086"/>
                </a:lnTo>
                <a:lnTo>
                  <a:pt x="822" y="1086"/>
                </a:lnTo>
                <a:lnTo>
                  <a:pt x="822" y="1050"/>
                </a:lnTo>
                <a:lnTo>
                  <a:pt x="822" y="1080"/>
                </a:lnTo>
                <a:lnTo>
                  <a:pt x="816" y="1056"/>
                </a:lnTo>
                <a:lnTo>
                  <a:pt x="816" y="1020"/>
                </a:lnTo>
                <a:lnTo>
                  <a:pt x="816" y="936"/>
                </a:lnTo>
                <a:lnTo>
                  <a:pt x="810" y="1116"/>
                </a:lnTo>
                <a:lnTo>
                  <a:pt x="810" y="1038"/>
                </a:lnTo>
                <a:lnTo>
                  <a:pt x="810" y="1182"/>
                </a:lnTo>
                <a:lnTo>
                  <a:pt x="810" y="1194"/>
                </a:lnTo>
                <a:lnTo>
                  <a:pt x="810" y="1152"/>
                </a:lnTo>
                <a:lnTo>
                  <a:pt x="804" y="1122"/>
                </a:lnTo>
                <a:lnTo>
                  <a:pt x="804" y="1212"/>
                </a:lnTo>
                <a:lnTo>
                  <a:pt x="804" y="1176"/>
                </a:lnTo>
                <a:lnTo>
                  <a:pt x="798" y="1152"/>
                </a:lnTo>
                <a:lnTo>
                  <a:pt x="798" y="1122"/>
                </a:lnTo>
                <a:lnTo>
                  <a:pt x="798" y="1158"/>
                </a:lnTo>
                <a:lnTo>
                  <a:pt x="792" y="1098"/>
                </a:lnTo>
                <a:lnTo>
                  <a:pt x="792" y="1086"/>
                </a:lnTo>
                <a:lnTo>
                  <a:pt x="792" y="1044"/>
                </a:lnTo>
                <a:lnTo>
                  <a:pt x="786" y="1014"/>
                </a:lnTo>
                <a:lnTo>
                  <a:pt x="786" y="966"/>
                </a:lnTo>
                <a:lnTo>
                  <a:pt x="780" y="918"/>
                </a:lnTo>
                <a:lnTo>
                  <a:pt x="780" y="936"/>
                </a:lnTo>
                <a:lnTo>
                  <a:pt x="774" y="948"/>
                </a:lnTo>
                <a:lnTo>
                  <a:pt x="774" y="918"/>
                </a:lnTo>
                <a:lnTo>
                  <a:pt x="774" y="924"/>
                </a:lnTo>
                <a:lnTo>
                  <a:pt x="774" y="918"/>
                </a:lnTo>
                <a:lnTo>
                  <a:pt x="768" y="894"/>
                </a:lnTo>
                <a:lnTo>
                  <a:pt x="768" y="984"/>
                </a:lnTo>
                <a:lnTo>
                  <a:pt x="768" y="1008"/>
                </a:lnTo>
                <a:lnTo>
                  <a:pt x="762" y="1068"/>
                </a:lnTo>
                <a:lnTo>
                  <a:pt x="762" y="1074"/>
                </a:lnTo>
                <a:lnTo>
                  <a:pt x="756" y="1032"/>
                </a:lnTo>
                <a:lnTo>
                  <a:pt x="750" y="1008"/>
                </a:lnTo>
                <a:lnTo>
                  <a:pt x="750" y="960"/>
                </a:lnTo>
                <a:lnTo>
                  <a:pt x="750" y="918"/>
                </a:lnTo>
                <a:lnTo>
                  <a:pt x="744" y="888"/>
                </a:lnTo>
                <a:lnTo>
                  <a:pt x="744" y="870"/>
                </a:lnTo>
                <a:lnTo>
                  <a:pt x="744" y="888"/>
                </a:lnTo>
                <a:lnTo>
                  <a:pt x="738" y="858"/>
                </a:lnTo>
                <a:lnTo>
                  <a:pt x="738" y="798"/>
                </a:lnTo>
                <a:lnTo>
                  <a:pt x="738" y="810"/>
                </a:lnTo>
                <a:lnTo>
                  <a:pt x="732" y="834"/>
                </a:lnTo>
                <a:lnTo>
                  <a:pt x="732" y="948"/>
                </a:lnTo>
                <a:lnTo>
                  <a:pt x="732" y="936"/>
                </a:lnTo>
                <a:lnTo>
                  <a:pt x="726" y="948"/>
                </a:lnTo>
                <a:lnTo>
                  <a:pt x="726" y="906"/>
                </a:lnTo>
                <a:lnTo>
                  <a:pt x="726" y="876"/>
                </a:lnTo>
                <a:lnTo>
                  <a:pt x="720" y="870"/>
                </a:lnTo>
                <a:lnTo>
                  <a:pt x="720" y="852"/>
                </a:lnTo>
                <a:lnTo>
                  <a:pt x="720" y="786"/>
                </a:lnTo>
                <a:lnTo>
                  <a:pt x="720" y="756"/>
                </a:lnTo>
                <a:lnTo>
                  <a:pt x="714" y="756"/>
                </a:lnTo>
                <a:lnTo>
                  <a:pt x="714" y="816"/>
                </a:lnTo>
                <a:lnTo>
                  <a:pt x="714" y="654"/>
                </a:lnTo>
                <a:lnTo>
                  <a:pt x="714" y="786"/>
                </a:lnTo>
                <a:lnTo>
                  <a:pt x="708" y="828"/>
                </a:lnTo>
                <a:lnTo>
                  <a:pt x="708" y="834"/>
                </a:lnTo>
                <a:lnTo>
                  <a:pt x="708" y="762"/>
                </a:lnTo>
                <a:lnTo>
                  <a:pt x="702" y="804"/>
                </a:lnTo>
                <a:lnTo>
                  <a:pt x="702" y="756"/>
                </a:lnTo>
                <a:lnTo>
                  <a:pt x="702" y="762"/>
                </a:lnTo>
                <a:lnTo>
                  <a:pt x="696" y="732"/>
                </a:lnTo>
                <a:lnTo>
                  <a:pt x="690" y="696"/>
                </a:lnTo>
                <a:lnTo>
                  <a:pt x="690" y="714"/>
                </a:lnTo>
                <a:lnTo>
                  <a:pt x="690" y="696"/>
                </a:lnTo>
                <a:lnTo>
                  <a:pt x="690" y="672"/>
                </a:lnTo>
                <a:lnTo>
                  <a:pt x="684" y="660"/>
                </a:lnTo>
                <a:lnTo>
                  <a:pt x="684" y="642"/>
                </a:lnTo>
                <a:lnTo>
                  <a:pt x="684" y="702"/>
                </a:lnTo>
                <a:lnTo>
                  <a:pt x="678" y="660"/>
                </a:lnTo>
                <a:lnTo>
                  <a:pt x="678" y="654"/>
                </a:lnTo>
                <a:lnTo>
                  <a:pt x="678" y="594"/>
                </a:lnTo>
                <a:lnTo>
                  <a:pt x="672" y="552"/>
                </a:lnTo>
                <a:lnTo>
                  <a:pt x="672" y="558"/>
                </a:lnTo>
                <a:lnTo>
                  <a:pt x="672" y="492"/>
                </a:lnTo>
                <a:lnTo>
                  <a:pt x="672" y="624"/>
                </a:lnTo>
                <a:lnTo>
                  <a:pt x="672" y="576"/>
                </a:lnTo>
                <a:lnTo>
                  <a:pt x="666" y="618"/>
                </a:lnTo>
                <a:lnTo>
                  <a:pt x="666" y="672"/>
                </a:lnTo>
                <a:lnTo>
                  <a:pt x="666" y="762"/>
                </a:lnTo>
                <a:lnTo>
                  <a:pt x="660" y="852"/>
                </a:lnTo>
                <a:lnTo>
                  <a:pt x="660" y="864"/>
                </a:lnTo>
                <a:lnTo>
                  <a:pt x="660" y="900"/>
                </a:lnTo>
                <a:lnTo>
                  <a:pt x="654" y="798"/>
                </a:lnTo>
                <a:lnTo>
                  <a:pt x="654" y="1110"/>
                </a:lnTo>
                <a:lnTo>
                  <a:pt x="648" y="1080"/>
                </a:lnTo>
                <a:lnTo>
                  <a:pt x="642" y="1080"/>
                </a:lnTo>
                <a:lnTo>
                  <a:pt x="642" y="1038"/>
                </a:lnTo>
                <a:lnTo>
                  <a:pt x="636" y="984"/>
                </a:lnTo>
                <a:lnTo>
                  <a:pt x="630" y="978"/>
                </a:lnTo>
                <a:lnTo>
                  <a:pt x="630" y="1014"/>
                </a:lnTo>
                <a:lnTo>
                  <a:pt x="624" y="1056"/>
                </a:lnTo>
                <a:lnTo>
                  <a:pt x="618" y="1158"/>
                </a:lnTo>
                <a:lnTo>
                  <a:pt x="612" y="1200"/>
                </a:lnTo>
                <a:lnTo>
                  <a:pt x="606" y="1200"/>
                </a:lnTo>
                <a:lnTo>
                  <a:pt x="600" y="1104"/>
                </a:lnTo>
                <a:lnTo>
                  <a:pt x="594" y="1074"/>
                </a:lnTo>
                <a:lnTo>
                  <a:pt x="588" y="1104"/>
                </a:lnTo>
                <a:lnTo>
                  <a:pt x="588" y="1116"/>
                </a:lnTo>
                <a:lnTo>
                  <a:pt x="582" y="1020"/>
                </a:lnTo>
                <a:lnTo>
                  <a:pt x="582" y="960"/>
                </a:lnTo>
                <a:lnTo>
                  <a:pt x="576" y="924"/>
                </a:lnTo>
                <a:lnTo>
                  <a:pt x="570" y="942"/>
                </a:lnTo>
                <a:lnTo>
                  <a:pt x="564" y="864"/>
                </a:lnTo>
                <a:lnTo>
                  <a:pt x="564" y="870"/>
                </a:lnTo>
                <a:lnTo>
                  <a:pt x="558" y="816"/>
                </a:lnTo>
                <a:lnTo>
                  <a:pt x="558" y="822"/>
                </a:lnTo>
                <a:lnTo>
                  <a:pt x="546" y="750"/>
                </a:lnTo>
                <a:lnTo>
                  <a:pt x="546" y="708"/>
                </a:lnTo>
                <a:lnTo>
                  <a:pt x="540" y="738"/>
                </a:lnTo>
                <a:lnTo>
                  <a:pt x="534" y="768"/>
                </a:lnTo>
                <a:lnTo>
                  <a:pt x="528" y="798"/>
                </a:lnTo>
                <a:lnTo>
                  <a:pt x="522" y="696"/>
                </a:lnTo>
                <a:lnTo>
                  <a:pt x="522" y="642"/>
                </a:lnTo>
                <a:lnTo>
                  <a:pt x="516" y="630"/>
                </a:lnTo>
                <a:lnTo>
                  <a:pt x="510" y="624"/>
                </a:lnTo>
                <a:lnTo>
                  <a:pt x="504" y="612"/>
                </a:lnTo>
                <a:lnTo>
                  <a:pt x="492" y="606"/>
                </a:lnTo>
                <a:lnTo>
                  <a:pt x="492" y="588"/>
                </a:lnTo>
                <a:lnTo>
                  <a:pt x="492" y="636"/>
                </a:lnTo>
                <a:lnTo>
                  <a:pt x="486" y="576"/>
                </a:lnTo>
                <a:lnTo>
                  <a:pt x="480" y="570"/>
                </a:lnTo>
                <a:lnTo>
                  <a:pt x="480" y="624"/>
                </a:lnTo>
                <a:lnTo>
                  <a:pt x="474" y="636"/>
                </a:lnTo>
                <a:lnTo>
                  <a:pt x="468" y="648"/>
                </a:lnTo>
                <a:lnTo>
                  <a:pt x="468" y="750"/>
                </a:lnTo>
                <a:lnTo>
                  <a:pt x="468" y="852"/>
                </a:lnTo>
                <a:lnTo>
                  <a:pt x="462" y="990"/>
                </a:lnTo>
                <a:lnTo>
                  <a:pt x="462" y="936"/>
                </a:lnTo>
                <a:lnTo>
                  <a:pt x="462" y="1062"/>
                </a:lnTo>
                <a:lnTo>
                  <a:pt x="456" y="1056"/>
                </a:lnTo>
                <a:lnTo>
                  <a:pt x="456" y="1062"/>
                </a:lnTo>
                <a:lnTo>
                  <a:pt x="456" y="1110"/>
                </a:lnTo>
                <a:lnTo>
                  <a:pt x="444" y="1098"/>
                </a:lnTo>
                <a:lnTo>
                  <a:pt x="444" y="1122"/>
                </a:lnTo>
                <a:lnTo>
                  <a:pt x="438" y="1110"/>
                </a:lnTo>
                <a:lnTo>
                  <a:pt x="438" y="1086"/>
                </a:lnTo>
                <a:lnTo>
                  <a:pt x="438" y="1062"/>
                </a:lnTo>
                <a:lnTo>
                  <a:pt x="432" y="1098"/>
                </a:lnTo>
                <a:lnTo>
                  <a:pt x="432" y="1080"/>
                </a:lnTo>
                <a:lnTo>
                  <a:pt x="432" y="1098"/>
                </a:lnTo>
                <a:lnTo>
                  <a:pt x="426" y="1122"/>
                </a:lnTo>
                <a:lnTo>
                  <a:pt x="426" y="1164"/>
                </a:lnTo>
                <a:lnTo>
                  <a:pt x="426" y="1170"/>
                </a:lnTo>
                <a:lnTo>
                  <a:pt x="420" y="1092"/>
                </a:lnTo>
                <a:lnTo>
                  <a:pt x="420" y="1056"/>
                </a:lnTo>
                <a:lnTo>
                  <a:pt x="420" y="1098"/>
                </a:lnTo>
                <a:lnTo>
                  <a:pt x="414" y="1140"/>
                </a:lnTo>
                <a:lnTo>
                  <a:pt x="414" y="1176"/>
                </a:lnTo>
                <a:lnTo>
                  <a:pt x="414" y="1116"/>
                </a:lnTo>
                <a:lnTo>
                  <a:pt x="408" y="1050"/>
                </a:lnTo>
                <a:lnTo>
                  <a:pt x="408" y="1062"/>
                </a:lnTo>
                <a:lnTo>
                  <a:pt x="408" y="1086"/>
                </a:lnTo>
                <a:lnTo>
                  <a:pt x="402" y="1074"/>
                </a:lnTo>
                <a:lnTo>
                  <a:pt x="402" y="1020"/>
                </a:lnTo>
                <a:lnTo>
                  <a:pt x="396" y="846"/>
                </a:lnTo>
                <a:lnTo>
                  <a:pt x="396" y="822"/>
                </a:lnTo>
                <a:lnTo>
                  <a:pt x="390" y="858"/>
                </a:lnTo>
                <a:lnTo>
                  <a:pt x="390" y="912"/>
                </a:lnTo>
                <a:lnTo>
                  <a:pt x="390" y="882"/>
                </a:lnTo>
                <a:lnTo>
                  <a:pt x="384" y="864"/>
                </a:lnTo>
                <a:lnTo>
                  <a:pt x="384" y="990"/>
                </a:lnTo>
                <a:lnTo>
                  <a:pt x="384" y="966"/>
                </a:lnTo>
                <a:lnTo>
                  <a:pt x="378" y="936"/>
                </a:lnTo>
                <a:lnTo>
                  <a:pt x="378" y="918"/>
                </a:lnTo>
                <a:lnTo>
                  <a:pt x="372" y="918"/>
                </a:lnTo>
                <a:lnTo>
                  <a:pt x="366" y="876"/>
                </a:lnTo>
                <a:lnTo>
                  <a:pt x="366" y="858"/>
                </a:lnTo>
                <a:lnTo>
                  <a:pt x="366" y="780"/>
                </a:lnTo>
                <a:lnTo>
                  <a:pt x="360" y="852"/>
                </a:lnTo>
                <a:lnTo>
                  <a:pt x="360" y="816"/>
                </a:lnTo>
                <a:lnTo>
                  <a:pt x="360" y="870"/>
                </a:lnTo>
                <a:lnTo>
                  <a:pt x="354" y="882"/>
                </a:lnTo>
                <a:lnTo>
                  <a:pt x="348" y="906"/>
                </a:lnTo>
                <a:lnTo>
                  <a:pt x="348" y="930"/>
                </a:lnTo>
                <a:lnTo>
                  <a:pt x="330" y="864"/>
                </a:lnTo>
                <a:lnTo>
                  <a:pt x="324" y="906"/>
                </a:lnTo>
                <a:lnTo>
                  <a:pt x="324" y="888"/>
                </a:lnTo>
                <a:lnTo>
                  <a:pt x="318" y="852"/>
                </a:lnTo>
                <a:lnTo>
                  <a:pt x="318" y="870"/>
                </a:lnTo>
                <a:lnTo>
                  <a:pt x="312" y="810"/>
                </a:lnTo>
                <a:lnTo>
                  <a:pt x="306" y="828"/>
                </a:lnTo>
                <a:lnTo>
                  <a:pt x="306" y="816"/>
                </a:lnTo>
                <a:lnTo>
                  <a:pt x="300" y="846"/>
                </a:lnTo>
                <a:lnTo>
                  <a:pt x="294" y="852"/>
                </a:lnTo>
                <a:lnTo>
                  <a:pt x="294" y="894"/>
                </a:lnTo>
                <a:lnTo>
                  <a:pt x="288" y="966"/>
                </a:lnTo>
                <a:lnTo>
                  <a:pt x="282" y="984"/>
                </a:lnTo>
                <a:lnTo>
                  <a:pt x="282" y="990"/>
                </a:lnTo>
                <a:lnTo>
                  <a:pt x="276" y="1050"/>
                </a:lnTo>
                <a:lnTo>
                  <a:pt x="276" y="1116"/>
                </a:lnTo>
                <a:lnTo>
                  <a:pt x="276" y="1176"/>
                </a:lnTo>
                <a:lnTo>
                  <a:pt x="270" y="1116"/>
                </a:lnTo>
                <a:lnTo>
                  <a:pt x="270" y="1080"/>
                </a:lnTo>
                <a:lnTo>
                  <a:pt x="264" y="1074"/>
                </a:lnTo>
                <a:lnTo>
                  <a:pt x="264" y="1038"/>
                </a:lnTo>
                <a:lnTo>
                  <a:pt x="258" y="1092"/>
                </a:lnTo>
                <a:lnTo>
                  <a:pt x="258" y="1062"/>
                </a:lnTo>
                <a:lnTo>
                  <a:pt x="246" y="1056"/>
                </a:lnTo>
                <a:lnTo>
                  <a:pt x="246" y="1092"/>
                </a:lnTo>
                <a:lnTo>
                  <a:pt x="246" y="1098"/>
                </a:lnTo>
                <a:lnTo>
                  <a:pt x="240" y="1056"/>
                </a:lnTo>
                <a:lnTo>
                  <a:pt x="240" y="1020"/>
                </a:lnTo>
                <a:lnTo>
                  <a:pt x="234" y="942"/>
                </a:lnTo>
                <a:lnTo>
                  <a:pt x="228" y="990"/>
                </a:lnTo>
                <a:lnTo>
                  <a:pt x="228" y="966"/>
                </a:lnTo>
                <a:lnTo>
                  <a:pt x="228" y="942"/>
                </a:lnTo>
                <a:lnTo>
                  <a:pt x="222" y="900"/>
                </a:lnTo>
                <a:lnTo>
                  <a:pt x="222" y="864"/>
                </a:lnTo>
                <a:lnTo>
                  <a:pt x="216" y="798"/>
                </a:lnTo>
                <a:lnTo>
                  <a:pt x="216" y="864"/>
                </a:lnTo>
                <a:lnTo>
                  <a:pt x="210" y="876"/>
                </a:lnTo>
                <a:lnTo>
                  <a:pt x="210" y="924"/>
                </a:lnTo>
                <a:lnTo>
                  <a:pt x="204" y="936"/>
                </a:lnTo>
                <a:lnTo>
                  <a:pt x="204" y="918"/>
                </a:lnTo>
                <a:lnTo>
                  <a:pt x="198" y="900"/>
                </a:lnTo>
                <a:lnTo>
                  <a:pt x="198" y="852"/>
                </a:lnTo>
                <a:lnTo>
                  <a:pt x="192" y="822"/>
                </a:lnTo>
                <a:lnTo>
                  <a:pt x="186" y="792"/>
                </a:lnTo>
                <a:lnTo>
                  <a:pt x="186" y="786"/>
                </a:lnTo>
                <a:lnTo>
                  <a:pt x="186" y="792"/>
                </a:lnTo>
                <a:lnTo>
                  <a:pt x="180" y="780"/>
                </a:lnTo>
                <a:lnTo>
                  <a:pt x="168" y="780"/>
                </a:lnTo>
                <a:lnTo>
                  <a:pt x="168" y="798"/>
                </a:lnTo>
                <a:lnTo>
                  <a:pt x="162" y="792"/>
                </a:lnTo>
                <a:lnTo>
                  <a:pt x="162" y="804"/>
                </a:lnTo>
                <a:lnTo>
                  <a:pt x="156" y="798"/>
                </a:lnTo>
                <a:lnTo>
                  <a:pt x="156" y="822"/>
                </a:lnTo>
                <a:lnTo>
                  <a:pt x="150" y="804"/>
                </a:lnTo>
                <a:lnTo>
                  <a:pt x="144" y="792"/>
                </a:lnTo>
                <a:lnTo>
                  <a:pt x="144" y="810"/>
                </a:lnTo>
                <a:lnTo>
                  <a:pt x="138" y="786"/>
                </a:lnTo>
                <a:lnTo>
                  <a:pt x="132" y="804"/>
                </a:lnTo>
                <a:lnTo>
                  <a:pt x="132" y="786"/>
                </a:lnTo>
                <a:lnTo>
                  <a:pt x="132" y="846"/>
                </a:lnTo>
                <a:lnTo>
                  <a:pt x="126" y="924"/>
                </a:lnTo>
                <a:lnTo>
                  <a:pt x="126" y="954"/>
                </a:lnTo>
                <a:lnTo>
                  <a:pt x="120" y="1014"/>
                </a:lnTo>
                <a:lnTo>
                  <a:pt x="120" y="1050"/>
                </a:lnTo>
                <a:lnTo>
                  <a:pt x="120" y="1074"/>
                </a:lnTo>
                <a:lnTo>
                  <a:pt x="114" y="1050"/>
                </a:lnTo>
                <a:lnTo>
                  <a:pt x="114" y="954"/>
                </a:lnTo>
                <a:lnTo>
                  <a:pt x="108" y="876"/>
                </a:lnTo>
                <a:lnTo>
                  <a:pt x="108" y="798"/>
                </a:lnTo>
                <a:lnTo>
                  <a:pt x="102" y="846"/>
                </a:lnTo>
                <a:lnTo>
                  <a:pt x="102" y="876"/>
                </a:lnTo>
                <a:lnTo>
                  <a:pt x="102" y="954"/>
                </a:lnTo>
                <a:lnTo>
                  <a:pt x="96" y="876"/>
                </a:lnTo>
                <a:lnTo>
                  <a:pt x="96" y="906"/>
                </a:lnTo>
                <a:lnTo>
                  <a:pt x="96" y="1014"/>
                </a:lnTo>
                <a:lnTo>
                  <a:pt x="90" y="942"/>
                </a:lnTo>
                <a:lnTo>
                  <a:pt x="90" y="924"/>
                </a:lnTo>
                <a:lnTo>
                  <a:pt x="90" y="912"/>
                </a:lnTo>
                <a:lnTo>
                  <a:pt x="84" y="876"/>
                </a:lnTo>
                <a:lnTo>
                  <a:pt x="84" y="870"/>
                </a:lnTo>
                <a:lnTo>
                  <a:pt x="78" y="828"/>
                </a:lnTo>
                <a:lnTo>
                  <a:pt x="78" y="810"/>
                </a:lnTo>
                <a:lnTo>
                  <a:pt x="78" y="774"/>
                </a:lnTo>
                <a:lnTo>
                  <a:pt x="72" y="738"/>
                </a:lnTo>
                <a:lnTo>
                  <a:pt x="72" y="750"/>
                </a:lnTo>
                <a:lnTo>
                  <a:pt x="66" y="738"/>
                </a:lnTo>
                <a:lnTo>
                  <a:pt x="66" y="750"/>
                </a:lnTo>
                <a:lnTo>
                  <a:pt x="60" y="786"/>
                </a:lnTo>
                <a:lnTo>
                  <a:pt x="60" y="810"/>
                </a:lnTo>
                <a:lnTo>
                  <a:pt x="54" y="828"/>
                </a:lnTo>
                <a:lnTo>
                  <a:pt x="54" y="870"/>
                </a:lnTo>
                <a:lnTo>
                  <a:pt x="48" y="894"/>
                </a:lnTo>
                <a:lnTo>
                  <a:pt x="48" y="1116"/>
                </a:lnTo>
                <a:lnTo>
                  <a:pt x="42" y="1158"/>
                </a:lnTo>
                <a:lnTo>
                  <a:pt x="36" y="1152"/>
                </a:lnTo>
                <a:lnTo>
                  <a:pt x="36" y="1188"/>
                </a:lnTo>
                <a:lnTo>
                  <a:pt x="30" y="1176"/>
                </a:lnTo>
                <a:lnTo>
                  <a:pt x="30" y="1152"/>
                </a:lnTo>
                <a:lnTo>
                  <a:pt x="24" y="1182"/>
                </a:lnTo>
                <a:lnTo>
                  <a:pt x="24" y="1152"/>
                </a:lnTo>
                <a:lnTo>
                  <a:pt x="18" y="1188"/>
                </a:lnTo>
                <a:lnTo>
                  <a:pt x="18" y="1206"/>
                </a:lnTo>
                <a:lnTo>
                  <a:pt x="12" y="1170"/>
                </a:lnTo>
                <a:lnTo>
                  <a:pt x="12" y="1122"/>
                </a:lnTo>
                <a:lnTo>
                  <a:pt x="6" y="1170"/>
                </a:lnTo>
                <a:lnTo>
                  <a:pt x="6" y="1224"/>
                </a:lnTo>
                <a:lnTo>
                  <a:pt x="6" y="1188"/>
                </a:lnTo>
                <a:lnTo>
                  <a:pt x="0" y="1176"/>
                </a:lnTo>
              </a:path>
            </a:pathLst>
          </a:custGeom>
          <a:noFill/>
          <a:ln w="38100" cmpd="sng">
            <a:solidFill>
              <a:schemeClr val="folHlink"/>
            </a:solidFill>
            <a:prstDash val="solid"/>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205" name="Rectangle 55"/>
          <p:cNvSpPr>
            <a:spLocks noChangeAspect="1" noChangeArrowheads="1"/>
          </p:cNvSpPr>
          <p:nvPr/>
        </p:nvSpPr>
        <p:spPr bwMode="auto">
          <a:xfrm>
            <a:off x="701675" y="5635625"/>
            <a:ext cx="676275" cy="487363"/>
          </a:xfrm>
          <a:prstGeom prst="rect">
            <a:avLst/>
          </a:prstGeom>
          <a:noFill/>
          <a:ln w="9525">
            <a:noFill/>
            <a:miter lim="800000"/>
            <a:headEnd/>
            <a:tailEnd/>
          </a:ln>
          <a:effectLst>
            <a:outerShdw dist="35921" dir="2700000" algn="ctr" rotWithShape="0">
              <a:schemeClr val="bg2"/>
            </a:outerShdw>
          </a:effectLst>
        </p:spPr>
        <p:txBody>
          <a:bodyPr wrap="none" lIns="0" tIns="0" rIns="0" bIns="0">
            <a:spAutoFit/>
          </a:bodyPr>
          <a:lstStyle/>
          <a:p>
            <a:pPr fontAlgn="base">
              <a:spcBef>
                <a:spcPct val="0"/>
              </a:spcBef>
              <a:spcAft>
                <a:spcPct val="0"/>
              </a:spcAft>
              <a:defRPr/>
            </a:pPr>
            <a:r>
              <a:rPr lang="en-US" sz="3200" b="1">
                <a:solidFill>
                  <a:srgbClr val="6699FF"/>
                </a:solidFill>
              </a:rPr>
              <a:t>170</a:t>
            </a:r>
            <a:endParaRPr lang="en-US" sz="6000" b="1">
              <a:solidFill>
                <a:srgbClr val="6699FF"/>
              </a:solidFill>
            </a:endParaRPr>
          </a:p>
        </p:txBody>
      </p:sp>
      <p:sp>
        <p:nvSpPr>
          <p:cNvPr id="49206" name="Rectangle 56"/>
          <p:cNvSpPr>
            <a:spLocks noChangeAspect="1" noChangeArrowheads="1"/>
          </p:cNvSpPr>
          <p:nvPr/>
        </p:nvSpPr>
        <p:spPr bwMode="auto">
          <a:xfrm>
            <a:off x="701675" y="4514850"/>
            <a:ext cx="676275" cy="487363"/>
          </a:xfrm>
          <a:prstGeom prst="rect">
            <a:avLst/>
          </a:prstGeom>
          <a:noFill/>
          <a:ln w="9525">
            <a:noFill/>
            <a:miter lim="800000"/>
            <a:headEnd/>
            <a:tailEnd/>
          </a:ln>
          <a:effectLst>
            <a:outerShdw dist="35921" dir="2700000" algn="ctr" rotWithShape="0">
              <a:schemeClr val="bg2"/>
            </a:outerShdw>
          </a:effectLst>
        </p:spPr>
        <p:txBody>
          <a:bodyPr wrap="none" lIns="0" tIns="0" rIns="0" bIns="0">
            <a:spAutoFit/>
          </a:bodyPr>
          <a:lstStyle/>
          <a:p>
            <a:pPr fontAlgn="base">
              <a:spcBef>
                <a:spcPct val="0"/>
              </a:spcBef>
              <a:spcAft>
                <a:spcPct val="0"/>
              </a:spcAft>
              <a:defRPr/>
            </a:pPr>
            <a:r>
              <a:rPr lang="en-US" sz="3200" b="1">
                <a:solidFill>
                  <a:srgbClr val="6699FF"/>
                </a:solidFill>
              </a:rPr>
              <a:t>220</a:t>
            </a:r>
            <a:endParaRPr lang="en-US" sz="6000" b="1">
              <a:solidFill>
                <a:srgbClr val="6699FF"/>
              </a:solidFill>
            </a:endParaRPr>
          </a:p>
        </p:txBody>
      </p:sp>
      <p:sp>
        <p:nvSpPr>
          <p:cNvPr id="49207" name="Rectangle 57"/>
          <p:cNvSpPr>
            <a:spLocks noChangeAspect="1" noChangeArrowheads="1"/>
          </p:cNvSpPr>
          <p:nvPr/>
        </p:nvSpPr>
        <p:spPr bwMode="auto">
          <a:xfrm>
            <a:off x="701675" y="3373438"/>
            <a:ext cx="676275" cy="487362"/>
          </a:xfrm>
          <a:prstGeom prst="rect">
            <a:avLst/>
          </a:prstGeom>
          <a:noFill/>
          <a:ln w="9525">
            <a:noFill/>
            <a:miter lim="800000"/>
            <a:headEnd/>
            <a:tailEnd/>
          </a:ln>
          <a:effectLst>
            <a:outerShdw dist="35921" dir="2700000" algn="ctr" rotWithShape="0">
              <a:schemeClr val="bg2"/>
            </a:outerShdw>
          </a:effectLst>
        </p:spPr>
        <p:txBody>
          <a:bodyPr wrap="none" lIns="0" tIns="0" rIns="0" bIns="0">
            <a:spAutoFit/>
          </a:bodyPr>
          <a:lstStyle/>
          <a:p>
            <a:pPr fontAlgn="base">
              <a:spcBef>
                <a:spcPct val="0"/>
              </a:spcBef>
              <a:spcAft>
                <a:spcPct val="0"/>
              </a:spcAft>
              <a:defRPr/>
            </a:pPr>
            <a:r>
              <a:rPr lang="en-US" sz="3200" b="1">
                <a:solidFill>
                  <a:srgbClr val="6699FF"/>
                </a:solidFill>
              </a:rPr>
              <a:t>270</a:t>
            </a:r>
            <a:endParaRPr lang="en-US" sz="6000" b="1">
              <a:solidFill>
                <a:srgbClr val="6699FF"/>
              </a:solidFill>
            </a:endParaRPr>
          </a:p>
        </p:txBody>
      </p:sp>
      <p:sp>
        <p:nvSpPr>
          <p:cNvPr id="49208" name="Rectangle 58"/>
          <p:cNvSpPr>
            <a:spLocks noChangeAspect="1" noChangeArrowheads="1"/>
          </p:cNvSpPr>
          <p:nvPr/>
        </p:nvSpPr>
        <p:spPr bwMode="auto">
          <a:xfrm>
            <a:off x="701675" y="2252663"/>
            <a:ext cx="676275" cy="487362"/>
          </a:xfrm>
          <a:prstGeom prst="rect">
            <a:avLst/>
          </a:prstGeom>
          <a:noFill/>
          <a:ln w="9525">
            <a:noFill/>
            <a:miter lim="800000"/>
            <a:headEnd/>
            <a:tailEnd/>
          </a:ln>
          <a:effectLst>
            <a:outerShdw dist="35921" dir="2700000" algn="ctr" rotWithShape="0">
              <a:schemeClr val="bg2"/>
            </a:outerShdw>
          </a:effectLst>
        </p:spPr>
        <p:txBody>
          <a:bodyPr wrap="none" lIns="0" tIns="0" rIns="0" bIns="0">
            <a:spAutoFit/>
          </a:bodyPr>
          <a:lstStyle/>
          <a:p>
            <a:pPr fontAlgn="base">
              <a:spcBef>
                <a:spcPct val="0"/>
              </a:spcBef>
              <a:spcAft>
                <a:spcPct val="0"/>
              </a:spcAft>
              <a:defRPr/>
            </a:pPr>
            <a:r>
              <a:rPr lang="en-US" sz="3200" b="1">
                <a:solidFill>
                  <a:srgbClr val="6699FF"/>
                </a:solidFill>
              </a:rPr>
              <a:t>320</a:t>
            </a:r>
            <a:endParaRPr lang="en-US" sz="6000" b="1">
              <a:solidFill>
                <a:srgbClr val="6699FF"/>
              </a:solidFill>
            </a:endParaRPr>
          </a:p>
        </p:txBody>
      </p:sp>
      <p:sp>
        <p:nvSpPr>
          <p:cNvPr id="49209" name="Rectangle 59"/>
          <p:cNvSpPr>
            <a:spLocks noChangeAspect="1" noChangeArrowheads="1"/>
          </p:cNvSpPr>
          <p:nvPr/>
        </p:nvSpPr>
        <p:spPr bwMode="auto">
          <a:xfrm>
            <a:off x="701675" y="1109663"/>
            <a:ext cx="676275" cy="487362"/>
          </a:xfrm>
          <a:prstGeom prst="rect">
            <a:avLst/>
          </a:prstGeom>
          <a:noFill/>
          <a:ln w="9525">
            <a:noFill/>
            <a:miter lim="800000"/>
            <a:headEnd/>
            <a:tailEnd/>
          </a:ln>
          <a:effectLst>
            <a:outerShdw dist="35921" dir="2700000" algn="ctr" rotWithShape="0">
              <a:schemeClr val="bg2"/>
            </a:outerShdw>
          </a:effectLst>
        </p:spPr>
        <p:txBody>
          <a:bodyPr wrap="none" lIns="0" tIns="0" rIns="0" bIns="0">
            <a:spAutoFit/>
          </a:bodyPr>
          <a:lstStyle/>
          <a:p>
            <a:pPr fontAlgn="base">
              <a:spcBef>
                <a:spcPct val="0"/>
              </a:spcBef>
              <a:spcAft>
                <a:spcPct val="0"/>
              </a:spcAft>
              <a:defRPr/>
            </a:pPr>
            <a:r>
              <a:rPr lang="en-US" sz="3200" b="1">
                <a:solidFill>
                  <a:srgbClr val="6699FF"/>
                </a:solidFill>
              </a:rPr>
              <a:t>370</a:t>
            </a:r>
            <a:endParaRPr lang="en-US" sz="6000" b="1">
              <a:solidFill>
                <a:srgbClr val="6699FF"/>
              </a:solidFill>
            </a:endParaRPr>
          </a:p>
        </p:txBody>
      </p:sp>
      <p:sp>
        <p:nvSpPr>
          <p:cNvPr id="49210" name="Rectangle 60"/>
          <p:cNvSpPr>
            <a:spLocks noChangeAspect="1" noChangeArrowheads="1"/>
          </p:cNvSpPr>
          <p:nvPr/>
        </p:nvSpPr>
        <p:spPr bwMode="auto">
          <a:xfrm>
            <a:off x="7612063" y="5880100"/>
            <a:ext cx="225425" cy="487363"/>
          </a:xfrm>
          <a:prstGeom prst="rect">
            <a:avLst/>
          </a:prstGeom>
          <a:noFill/>
          <a:ln w="9525">
            <a:noFill/>
            <a:miter lim="800000"/>
            <a:headEnd/>
            <a:tailEnd/>
          </a:ln>
          <a:effectLst>
            <a:outerShdw dist="35921" dir="2700000" algn="ctr" rotWithShape="0">
              <a:schemeClr val="bg2"/>
            </a:outerShdw>
          </a:effectLst>
        </p:spPr>
        <p:txBody>
          <a:bodyPr wrap="none" lIns="0" tIns="0" rIns="0" bIns="0">
            <a:spAutoFit/>
          </a:bodyPr>
          <a:lstStyle/>
          <a:p>
            <a:pPr fontAlgn="base">
              <a:spcBef>
                <a:spcPct val="0"/>
              </a:spcBef>
              <a:spcAft>
                <a:spcPct val="0"/>
              </a:spcAft>
              <a:defRPr/>
            </a:pPr>
            <a:r>
              <a:rPr lang="en-US" sz="3200" b="1">
                <a:solidFill>
                  <a:srgbClr val="FFFFFF"/>
                </a:solidFill>
              </a:rPr>
              <a:t>0</a:t>
            </a:r>
            <a:endParaRPr lang="en-US" sz="6000" b="1">
              <a:solidFill>
                <a:srgbClr val="FFFFFF"/>
              </a:solidFill>
            </a:endParaRPr>
          </a:p>
        </p:txBody>
      </p:sp>
      <p:sp>
        <p:nvSpPr>
          <p:cNvPr id="49211" name="Rectangle 61"/>
          <p:cNvSpPr>
            <a:spLocks noChangeAspect="1" noChangeArrowheads="1"/>
          </p:cNvSpPr>
          <p:nvPr/>
        </p:nvSpPr>
        <p:spPr bwMode="auto">
          <a:xfrm>
            <a:off x="5291138" y="5880100"/>
            <a:ext cx="1352550" cy="487363"/>
          </a:xfrm>
          <a:prstGeom prst="rect">
            <a:avLst/>
          </a:prstGeom>
          <a:noFill/>
          <a:ln w="9525">
            <a:noFill/>
            <a:miter lim="800000"/>
            <a:headEnd/>
            <a:tailEnd/>
          </a:ln>
          <a:effectLst>
            <a:outerShdw dist="35921" dir="2700000" algn="ctr" rotWithShape="0">
              <a:schemeClr val="bg2"/>
            </a:outerShdw>
          </a:effectLst>
        </p:spPr>
        <p:txBody>
          <a:bodyPr wrap="none" lIns="0" tIns="0" rIns="0" bIns="0">
            <a:spAutoFit/>
          </a:bodyPr>
          <a:lstStyle/>
          <a:p>
            <a:pPr fontAlgn="base">
              <a:spcBef>
                <a:spcPct val="0"/>
              </a:spcBef>
              <a:spcAft>
                <a:spcPct val="0"/>
              </a:spcAft>
              <a:defRPr/>
            </a:pPr>
            <a:r>
              <a:rPr lang="en-US" sz="3200" b="1">
                <a:solidFill>
                  <a:srgbClr val="FFFFFF"/>
                </a:solidFill>
              </a:rPr>
              <a:t>200000</a:t>
            </a:r>
            <a:endParaRPr lang="en-US" sz="6000" b="1">
              <a:solidFill>
                <a:srgbClr val="FFFFFF"/>
              </a:solidFill>
            </a:endParaRPr>
          </a:p>
        </p:txBody>
      </p:sp>
      <p:sp>
        <p:nvSpPr>
          <p:cNvPr id="49212" name="Rectangle 62"/>
          <p:cNvSpPr>
            <a:spLocks noChangeAspect="1" noChangeArrowheads="1"/>
          </p:cNvSpPr>
          <p:nvPr/>
        </p:nvSpPr>
        <p:spPr bwMode="auto">
          <a:xfrm>
            <a:off x="3384550" y="5880100"/>
            <a:ext cx="1352550" cy="487363"/>
          </a:xfrm>
          <a:prstGeom prst="rect">
            <a:avLst/>
          </a:prstGeom>
          <a:noFill/>
          <a:ln w="9525">
            <a:noFill/>
            <a:miter lim="800000"/>
            <a:headEnd/>
            <a:tailEnd/>
          </a:ln>
          <a:effectLst>
            <a:outerShdw dist="35921" dir="2700000" algn="ctr" rotWithShape="0">
              <a:schemeClr val="bg2"/>
            </a:outerShdw>
          </a:effectLst>
        </p:spPr>
        <p:txBody>
          <a:bodyPr wrap="none" lIns="0" tIns="0" rIns="0" bIns="0">
            <a:spAutoFit/>
          </a:bodyPr>
          <a:lstStyle/>
          <a:p>
            <a:pPr fontAlgn="base">
              <a:spcBef>
                <a:spcPct val="0"/>
              </a:spcBef>
              <a:spcAft>
                <a:spcPct val="0"/>
              </a:spcAft>
              <a:defRPr/>
            </a:pPr>
            <a:r>
              <a:rPr lang="en-US" sz="3200" b="1">
                <a:solidFill>
                  <a:srgbClr val="FFFFFF"/>
                </a:solidFill>
              </a:rPr>
              <a:t>400000</a:t>
            </a:r>
            <a:endParaRPr lang="en-US" sz="6000" b="1">
              <a:solidFill>
                <a:srgbClr val="FFFFFF"/>
              </a:solidFill>
            </a:endParaRPr>
          </a:p>
        </p:txBody>
      </p:sp>
      <p:sp>
        <p:nvSpPr>
          <p:cNvPr id="49213" name="Rectangle 63"/>
          <p:cNvSpPr>
            <a:spLocks noChangeAspect="1" noChangeArrowheads="1"/>
          </p:cNvSpPr>
          <p:nvPr/>
        </p:nvSpPr>
        <p:spPr bwMode="auto">
          <a:xfrm>
            <a:off x="1450975" y="5880100"/>
            <a:ext cx="1352550" cy="487363"/>
          </a:xfrm>
          <a:prstGeom prst="rect">
            <a:avLst/>
          </a:prstGeom>
          <a:noFill/>
          <a:ln w="9525">
            <a:noFill/>
            <a:miter lim="800000"/>
            <a:headEnd/>
            <a:tailEnd/>
          </a:ln>
          <a:effectLst>
            <a:outerShdw dist="35921" dir="2700000" algn="ctr" rotWithShape="0">
              <a:schemeClr val="bg2"/>
            </a:outerShdw>
          </a:effectLst>
        </p:spPr>
        <p:txBody>
          <a:bodyPr wrap="none" lIns="0" tIns="0" rIns="0" bIns="0">
            <a:spAutoFit/>
          </a:bodyPr>
          <a:lstStyle/>
          <a:p>
            <a:pPr fontAlgn="base">
              <a:spcBef>
                <a:spcPct val="0"/>
              </a:spcBef>
              <a:spcAft>
                <a:spcPct val="0"/>
              </a:spcAft>
              <a:defRPr/>
            </a:pPr>
            <a:r>
              <a:rPr lang="en-US" sz="3200" b="1">
                <a:solidFill>
                  <a:srgbClr val="FFFFFF"/>
                </a:solidFill>
              </a:rPr>
              <a:t>600000</a:t>
            </a:r>
            <a:endParaRPr lang="en-US" sz="6000" b="1">
              <a:solidFill>
                <a:srgbClr val="FFFFFF"/>
              </a:solidFill>
            </a:endParaRPr>
          </a:p>
        </p:txBody>
      </p:sp>
      <p:sp>
        <p:nvSpPr>
          <p:cNvPr id="49214" name="Rectangle 64"/>
          <p:cNvSpPr>
            <a:spLocks noChangeAspect="1" noChangeArrowheads="1"/>
          </p:cNvSpPr>
          <p:nvPr/>
        </p:nvSpPr>
        <p:spPr bwMode="auto">
          <a:xfrm>
            <a:off x="3827463" y="6288088"/>
            <a:ext cx="2166937" cy="487362"/>
          </a:xfrm>
          <a:prstGeom prst="rect">
            <a:avLst/>
          </a:prstGeom>
          <a:noFill/>
          <a:ln w="9525">
            <a:noFill/>
            <a:miter lim="800000"/>
            <a:headEnd/>
            <a:tailEnd/>
          </a:ln>
          <a:effectLst>
            <a:outerShdw dist="35921" dir="2700000" algn="ctr" rotWithShape="0">
              <a:schemeClr val="bg2"/>
            </a:outerShdw>
          </a:effectLst>
        </p:spPr>
        <p:txBody>
          <a:bodyPr wrap="none" lIns="0" tIns="0" rIns="0" bIns="0">
            <a:spAutoFit/>
          </a:bodyPr>
          <a:lstStyle/>
          <a:p>
            <a:pPr fontAlgn="base">
              <a:spcBef>
                <a:spcPct val="0"/>
              </a:spcBef>
              <a:spcAft>
                <a:spcPct val="0"/>
              </a:spcAft>
              <a:defRPr/>
            </a:pPr>
            <a:r>
              <a:rPr lang="en-US" sz="3200" b="1">
                <a:solidFill>
                  <a:srgbClr val="FFFFFF"/>
                </a:solidFill>
              </a:rPr>
              <a:t>Time (YBP)</a:t>
            </a:r>
            <a:endParaRPr lang="en-US" sz="6000" b="1">
              <a:solidFill>
                <a:srgbClr val="FFFFFF"/>
              </a:solidFill>
            </a:endParaRPr>
          </a:p>
        </p:txBody>
      </p:sp>
      <p:sp>
        <p:nvSpPr>
          <p:cNvPr id="49215" name="Rectangle 65"/>
          <p:cNvSpPr>
            <a:spLocks noChangeAspect="1" noChangeArrowheads="1"/>
          </p:cNvSpPr>
          <p:nvPr/>
        </p:nvSpPr>
        <p:spPr bwMode="auto">
          <a:xfrm rot="-5400000">
            <a:off x="-1710531" y="3336131"/>
            <a:ext cx="4206875" cy="487363"/>
          </a:xfrm>
          <a:prstGeom prst="rect">
            <a:avLst/>
          </a:prstGeom>
          <a:noFill/>
          <a:ln w="9525">
            <a:noFill/>
            <a:miter lim="800000"/>
            <a:headEnd/>
            <a:tailEnd/>
          </a:ln>
          <a:effectLst>
            <a:outerShdw dist="35921" dir="2700000" algn="ctr" rotWithShape="0">
              <a:schemeClr val="bg2"/>
            </a:outerShdw>
          </a:effectLst>
        </p:spPr>
        <p:txBody>
          <a:bodyPr wrap="none" lIns="0" tIns="0" rIns="0" bIns="0">
            <a:spAutoFit/>
          </a:bodyPr>
          <a:lstStyle/>
          <a:p>
            <a:pPr algn="ctr" fontAlgn="base">
              <a:spcBef>
                <a:spcPct val="0"/>
              </a:spcBef>
              <a:spcAft>
                <a:spcPct val="0"/>
              </a:spcAft>
              <a:defRPr/>
            </a:pPr>
            <a:r>
              <a:rPr lang="en-US" sz="3200" b="1">
                <a:solidFill>
                  <a:srgbClr val="6699FF"/>
                </a:solidFill>
              </a:rPr>
              <a:t>CO</a:t>
            </a:r>
            <a:r>
              <a:rPr lang="en-US" sz="3200" b="1" baseline="-25000">
                <a:solidFill>
                  <a:srgbClr val="6699FF"/>
                </a:solidFill>
              </a:rPr>
              <a:t>2</a:t>
            </a:r>
            <a:r>
              <a:rPr lang="en-US" sz="3200" b="1">
                <a:solidFill>
                  <a:srgbClr val="6699FF"/>
                </a:solidFill>
              </a:rPr>
              <a:t> (ppm) Antarctica </a:t>
            </a:r>
            <a:endParaRPr lang="en-US" sz="6000" b="1">
              <a:solidFill>
                <a:srgbClr val="6699FF"/>
              </a:solidFill>
            </a:endParaRPr>
          </a:p>
        </p:txBody>
      </p:sp>
      <p:sp>
        <p:nvSpPr>
          <p:cNvPr id="49216" name="Line 66"/>
          <p:cNvSpPr>
            <a:spLocks noChangeAspect="1" noChangeShapeType="1"/>
          </p:cNvSpPr>
          <p:nvPr/>
        </p:nvSpPr>
        <p:spPr bwMode="auto">
          <a:xfrm>
            <a:off x="7694613" y="5875338"/>
            <a:ext cx="82550" cy="3175"/>
          </a:xfrm>
          <a:prstGeom prst="line">
            <a:avLst/>
          </a:prstGeom>
          <a:noFill/>
          <a:ln w="28575">
            <a:solidFill>
              <a:schemeClr va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217" name="Line 67"/>
          <p:cNvSpPr>
            <a:spLocks noChangeAspect="1" noChangeShapeType="1"/>
          </p:cNvSpPr>
          <p:nvPr/>
        </p:nvSpPr>
        <p:spPr bwMode="auto">
          <a:xfrm>
            <a:off x="7694613" y="5335588"/>
            <a:ext cx="82550" cy="3175"/>
          </a:xfrm>
          <a:prstGeom prst="line">
            <a:avLst/>
          </a:prstGeom>
          <a:noFill/>
          <a:ln w="28575">
            <a:solidFill>
              <a:schemeClr va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218" name="Line 68"/>
          <p:cNvSpPr>
            <a:spLocks noChangeAspect="1" noChangeShapeType="1"/>
          </p:cNvSpPr>
          <p:nvPr/>
        </p:nvSpPr>
        <p:spPr bwMode="auto">
          <a:xfrm>
            <a:off x="7694613" y="4775200"/>
            <a:ext cx="82550" cy="3175"/>
          </a:xfrm>
          <a:prstGeom prst="line">
            <a:avLst/>
          </a:prstGeom>
          <a:noFill/>
          <a:ln w="28575">
            <a:solidFill>
              <a:schemeClr va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219" name="Line 69"/>
          <p:cNvSpPr>
            <a:spLocks noChangeAspect="1" noChangeShapeType="1"/>
          </p:cNvSpPr>
          <p:nvPr/>
        </p:nvSpPr>
        <p:spPr bwMode="auto">
          <a:xfrm>
            <a:off x="7694613" y="4237038"/>
            <a:ext cx="82550" cy="3175"/>
          </a:xfrm>
          <a:prstGeom prst="line">
            <a:avLst/>
          </a:prstGeom>
          <a:noFill/>
          <a:ln w="28575">
            <a:solidFill>
              <a:schemeClr va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220" name="Line 70"/>
          <p:cNvSpPr>
            <a:spLocks noChangeAspect="1" noChangeShapeType="1"/>
          </p:cNvSpPr>
          <p:nvPr/>
        </p:nvSpPr>
        <p:spPr bwMode="auto">
          <a:xfrm>
            <a:off x="7694613" y="3676650"/>
            <a:ext cx="82550" cy="3175"/>
          </a:xfrm>
          <a:prstGeom prst="line">
            <a:avLst/>
          </a:prstGeom>
          <a:noFill/>
          <a:ln w="28575">
            <a:solidFill>
              <a:schemeClr va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221" name="Line 71"/>
          <p:cNvSpPr>
            <a:spLocks noChangeAspect="1" noChangeShapeType="1"/>
          </p:cNvSpPr>
          <p:nvPr/>
        </p:nvSpPr>
        <p:spPr bwMode="auto">
          <a:xfrm>
            <a:off x="7694613" y="3136900"/>
            <a:ext cx="82550" cy="4763"/>
          </a:xfrm>
          <a:prstGeom prst="line">
            <a:avLst/>
          </a:prstGeom>
          <a:noFill/>
          <a:ln w="28575">
            <a:solidFill>
              <a:schemeClr va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222" name="Line 72"/>
          <p:cNvSpPr>
            <a:spLocks noChangeAspect="1" noChangeShapeType="1"/>
          </p:cNvSpPr>
          <p:nvPr/>
        </p:nvSpPr>
        <p:spPr bwMode="auto">
          <a:xfrm>
            <a:off x="7694613" y="2578100"/>
            <a:ext cx="82550" cy="3175"/>
          </a:xfrm>
          <a:prstGeom prst="line">
            <a:avLst/>
          </a:prstGeom>
          <a:noFill/>
          <a:ln w="28575">
            <a:solidFill>
              <a:schemeClr val="hlink"/>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223" name="Line 73"/>
          <p:cNvSpPr>
            <a:spLocks noChangeAspect="1" noChangeShapeType="1"/>
          </p:cNvSpPr>
          <p:nvPr/>
        </p:nvSpPr>
        <p:spPr bwMode="auto">
          <a:xfrm flipV="1">
            <a:off x="7694613" y="5875338"/>
            <a:ext cx="4762" cy="63500"/>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224" name="Line 74"/>
          <p:cNvSpPr>
            <a:spLocks noChangeAspect="1" noChangeShapeType="1"/>
          </p:cNvSpPr>
          <p:nvPr/>
        </p:nvSpPr>
        <p:spPr bwMode="auto">
          <a:xfrm flipV="1">
            <a:off x="5788025" y="5875338"/>
            <a:ext cx="4763" cy="63500"/>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225" name="Line 75"/>
          <p:cNvSpPr>
            <a:spLocks noChangeAspect="1" noChangeShapeType="1"/>
          </p:cNvSpPr>
          <p:nvPr/>
        </p:nvSpPr>
        <p:spPr bwMode="auto">
          <a:xfrm flipV="1">
            <a:off x="3883025" y="5875338"/>
            <a:ext cx="4763" cy="63500"/>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226" name="Line 76"/>
          <p:cNvSpPr>
            <a:spLocks noChangeAspect="1" noChangeShapeType="1"/>
          </p:cNvSpPr>
          <p:nvPr/>
        </p:nvSpPr>
        <p:spPr bwMode="auto">
          <a:xfrm flipV="1">
            <a:off x="1949450" y="5875338"/>
            <a:ext cx="3175" cy="63500"/>
          </a:xfrm>
          <a:prstGeom prst="line">
            <a:avLst/>
          </a:prstGeom>
          <a:noFill/>
          <a:ln w="28575">
            <a:solidFill>
              <a:schemeClr val="tx1"/>
            </a:solidFill>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34893" name="Freeform 77"/>
          <p:cNvSpPr>
            <a:spLocks noChangeAspect="1"/>
          </p:cNvSpPr>
          <p:nvPr/>
        </p:nvSpPr>
        <p:spPr bwMode="auto">
          <a:xfrm>
            <a:off x="1479550" y="3008313"/>
            <a:ext cx="6188075" cy="2759075"/>
          </a:xfrm>
          <a:custGeom>
            <a:avLst/>
            <a:gdLst>
              <a:gd name="T0" fmla="*/ 2147483647 w 224"/>
              <a:gd name="T1" fmla="*/ 2147483647 h 128"/>
              <a:gd name="T2" fmla="*/ 2147483647 w 224"/>
              <a:gd name="T3" fmla="*/ 2147483647 h 128"/>
              <a:gd name="T4" fmla="*/ 2147483647 w 224"/>
              <a:gd name="T5" fmla="*/ 2147483647 h 128"/>
              <a:gd name="T6" fmla="*/ 2147483647 w 224"/>
              <a:gd name="T7" fmla="*/ 2147483647 h 128"/>
              <a:gd name="T8" fmla="*/ 2147483647 w 224"/>
              <a:gd name="T9" fmla="*/ 2147483647 h 128"/>
              <a:gd name="T10" fmla="*/ 2147483647 w 224"/>
              <a:gd name="T11" fmla="*/ 2147483647 h 128"/>
              <a:gd name="T12" fmla="*/ 2147483647 w 224"/>
              <a:gd name="T13" fmla="*/ 2147483647 h 128"/>
              <a:gd name="T14" fmla="*/ 2147483647 w 224"/>
              <a:gd name="T15" fmla="*/ 2147483647 h 128"/>
              <a:gd name="T16" fmla="*/ 2147483647 w 224"/>
              <a:gd name="T17" fmla="*/ 2147483647 h 128"/>
              <a:gd name="T18" fmla="*/ 2147483647 w 224"/>
              <a:gd name="T19" fmla="*/ 2147483647 h 128"/>
              <a:gd name="T20" fmla="*/ 2147483647 w 224"/>
              <a:gd name="T21" fmla="*/ 2147483647 h 128"/>
              <a:gd name="T22" fmla="*/ 2147483647 w 224"/>
              <a:gd name="T23" fmla="*/ 2147483647 h 128"/>
              <a:gd name="T24" fmla="*/ 2147483647 w 224"/>
              <a:gd name="T25" fmla="*/ 2147483647 h 128"/>
              <a:gd name="T26" fmla="*/ 2147483647 w 224"/>
              <a:gd name="T27" fmla="*/ 2147483647 h 128"/>
              <a:gd name="T28" fmla="*/ 2147483647 w 224"/>
              <a:gd name="T29" fmla="*/ 2147483647 h 128"/>
              <a:gd name="T30" fmla="*/ 2147483647 w 224"/>
              <a:gd name="T31" fmla="*/ 2147483647 h 128"/>
              <a:gd name="T32" fmla="*/ 2147483647 w 224"/>
              <a:gd name="T33" fmla="*/ 2147483647 h 128"/>
              <a:gd name="T34" fmla="*/ 2147483647 w 224"/>
              <a:gd name="T35" fmla="*/ 2147483647 h 128"/>
              <a:gd name="T36" fmla="*/ 2147483647 w 224"/>
              <a:gd name="T37" fmla="*/ 2147483647 h 128"/>
              <a:gd name="T38" fmla="*/ 2147483647 w 224"/>
              <a:gd name="T39" fmla="*/ 2147483647 h 128"/>
              <a:gd name="T40" fmla="*/ 2147483647 w 224"/>
              <a:gd name="T41" fmla="*/ 2147483647 h 128"/>
              <a:gd name="T42" fmla="*/ 2147483647 w 224"/>
              <a:gd name="T43" fmla="*/ 2147483647 h 128"/>
              <a:gd name="T44" fmla="*/ 2147483647 w 224"/>
              <a:gd name="T45" fmla="*/ 2147483647 h 128"/>
              <a:gd name="T46" fmla="*/ 2147483647 w 224"/>
              <a:gd name="T47" fmla="*/ 2147483647 h 128"/>
              <a:gd name="T48" fmla="*/ 2147483647 w 224"/>
              <a:gd name="T49" fmla="*/ 2147483647 h 128"/>
              <a:gd name="T50" fmla="*/ 2147483647 w 224"/>
              <a:gd name="T51" fmla="*/ 2147483647 h 128"/>
              <a:gd name="T52" fmla="*/ 2147483647 w 224"/>
              <a:gd name="T53" fmla="*/ 2147483647 h 128"/>
              <a:gd name="T54" fmla="*/ 2147483647 w 224"/>
              <a:gd name="T55" fmla="*/ 2147483647 h 128"/>
              <a:gd name="T56" fmla="*/ 2147483647 w 224"/>
              <a:gd name="T57" fmla="*/ 2147483647 h 128"/>
              <a:gd name="T58" fmla="*/ 2147483647 w 224"/>
              <a:gd name="T59" fmla="*/ 2147483647 h 128"/>
              <a:gd name="T60" fmla="*/ 2147483647 w 224"/>
              <a:gd name="T61" fmla="*/ 2147483647 h 128"/>
              <a:gd name="T62" fmla="*/ 2147483647 w 224"/>
              <a:gd name="T63" fmla="*/ 2147483647 h 128"/>
              <a:gd name="T64" fmla="*/ 2147483647 w 224"/>
              <a:gd name="T65" fmla="*/ 2147483647 h 128"/>
              <a:gd name="T66" fmla="*/ 2147483647 w 224"/>
              <a:gd name="T67" fmla="*/ 2147483647 h 128"/>
              <a:gd name="T68" fmla="*/ 2147483647 w 224"/>
              <a:gd name="T69" fmla="*/ 0 h 128"/>
              <a:gd name="T70" fmla="*/ 2147483647 w 224"/>
              <a:gd name="T71" fmla="*/ 2147483647 h 128"/>
              <a:gd name="T72" fmla="*/ 2147483647 w 224"/>
              <a:gd name="T73" fmla="*/ 2147483647 h 128"/>
              <a:gd name="T74" fmla="*/ 2147483647 w 224"/>
              <a:gd name="T75" fmla="*/ 2147483647 h 128"/>
              <a:gd name="T76" fmla="*/ 2147483647 w 224"/>
              <a:gd name="T77" fmla="*/ 2147483647 h 128"/>
              <a:gd name="T78" fmla="*/ 2147483647 w 224"/>
              <a:gd name="T79" fmla="*/ 2147483647 h 128"/>
              <a:gd name="T80" fmla="*/ 2147483647 w 224"/>
              <a:gd name="T81" fmla="*/ 2147483647 h 128"/>
              <a:gd name="T82" fmla="*/ 2147483647 w 224"/>
              <a:gd name="T83" fmla="*/ 2147483647 h 128"/>
              <a:gd name="T84" fmla="*/ 2147483647 w 224"/>
              <a:gd name="T85" fmla="*/ 2147483647 h 128"/>
              <a:gd name="T86" fmla="*/ 2147483647 w 224"/>
              <a:gd name="T87" fmla="*/ 2147483647 h 128"/>
              <a:gd name="T88" fmla="*/ 2147483647 w 224"/>
              <a:gd name="T89" fmla="*/ 2147483647 h 128"/>
              <a:gd name="T90" fmla="*/ 2147483647 w 224"/>
              <a:gd name="T91" fmla="*/ 2147483647 h 128"/>
              <a:gd name="T92" fmla="*/ 2147483647 w 224"/>
              <a:gd name="T93" fmla="*/ 2147483647 h 128"/>
              <a:gd name="T94" fmla="*/ 2147483647 w 224"/>
              <a:gd name="T95" fmla="*/ 2147483647 h 128"/>
              <a:gd name="T96" fmla="*/ 2147483647 w 224"/>
              <a:gd name="T97" fmla="*/ 2147483647 h 128"/>
              <a:gd name="T98" fmla="*/ 2147483647 w 224"/>
              <a:gd name="T99" fmla="*/ 2147483647 h 128"/>
              <a:gd name="T100" fmla="*/ 2147483647 w 224"/>
              <a:gd name="T101" fmla="*/ 2147483647 h 128"/>
              <a:gd name="T102" fmla="*/ 2147483647 w 224"/>
              <a:gd name="T103" fmla="*/ 2147483647 h 128"/>
              <a:gd name="T104" fmla="*/ 2147483647 w 224"/>
              <a:gd name="T105" fmla="*/ 2147483647 h 128"/>
              <a:gd name="T106" fmla="*/ 2147483647 w 224"/>
              <a:gd name="T107" fmla="*/ 2147483647 h 128"/>
              <a:gd name="T108" fmla="*/ 2147483647 w 224"/>
              <a:gd name="T109" fmla="*/ 2147483647 h 128"/>
              <a:gd name="T110" fmla="*/ 2147483647 w 224"/>
              <a:gd name="T111" fmla="*/ 2147483647 h 12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24" h="128">
                <a:moveTo>
                  <a:pt x="224" y="41"/>
                </a:moveTo>
                <a:lnTo>
                  <a:pt x="223" y="39"/>
                </a:lnTo>
                <a:lnTo>
                  <a:pt x="223" y="26"/>
                </a:lnTo>
                <a:lnTo>
                  <a:pt x="222" y="31"/>
                </a:lnTo>
                <a:lnTo>
                  <a:pt x="222" y="46"/>
                </a:lnTo>
                <a:lnTo>
                  <a:pt x="222" y="26"/>
                </a:lnTo>
                <a:lnTo>
                  <a:pt x="222" y="28"/>
                </a:lnTo>
                <a:lnTo>
                  <a:pt x="221" y="34"/>
                </a:lnTo>
                <a:lnTo>
                  <a:pt x="221" y="41"/>
                </a:lnTo>
                <a:lnTo>
                  <a:pt x="220" y="54"/>
                </a:lnTo>
                <a:lnTo>
                  <a:pt x="220" y="51"/>
                </a:lnTo>
                <a:lnTo>
                  <a:pt x="220" y="59"/>
                </a:lnTo>
                <a:lnTo>
                  <a:pt x="219" y="108"/>
                </a:lnTo>
                <a:lnTo>
                  <a:pt x="218" y="100"/>
                </a:lnTo>
                <a:lnTo>
                  <a:pt x="218" y="97"/>
                </a:lnTo>
                <a:lnTo>
                  <a:pt x="217" y="105"/>
                </a:lnTo>
                <a:lnTo>
                  <a:pt x="217" y="108"/>
                </a:lnTo>
                <a:lnTo>
                  <a:pt x="217" y="110"/>
                </a:lnTo>
                <a:lnTo>
                  <a:pt x="216" y="87"/>
                </a:lnTo>
                <a:lnTo>
                  <a:pt x="215" y="97"/>
                </a:lnTo>
                <a:lnTo>
                  <a:pt x="215" y="102"/>
                </a:lnTo>
                <a:lnTo>
                  <a:pt x="214" y="100"/>
                </a:lnTo>
                <a:lnTo>
                  <a:pt x="213" y="85"/>
                </a:lnTo>
                <a:lnTo>
                  <a:pt x="213" y="100"/>
                </a:lnTo>
                <a:lnTo>
                  <a:pt x="212" y="97"/>
                </a:lnTo>
                <a:lnTo>
                  <a:pt x="211" y="108"/>
                </a:lnTo>
                <a:lnTo>
                  <a:pt x="210" y="97"/>
                </a:lnTo>
                <a:lnTo>
                  <a:pt x="209" y="97"/>
                </a:lnTo>
                <a:lnTo>
                  <a:pt x="209" y="92"/>
                </a:lnTo>
                <a:lnTo>
                  <a:pt x="208" y="105"/>
                </a:lnTo>
                <a:lnTo>
                  <a:pt x="207" y="97"/>
                </a:lnTo>
                <a:lnTo>
                  <a:pt x="207" y="95"/>
                </a:lnTo>
                <a:lnTo>
                  <a:pt x="206" y="105"/>
                </a:lnTo>
                <a:lnTo>
                  <a:pt x="205" y="92"/>
                </a:lnTo>
                <a:lnTo>
                  <a:pt x="205" y="85"/>
                </a:lnTo>
                <a:lnTo>
                  <a:pt x="204" y="95"/>
                </a:lnTo>
                <a:lnTo>
                  <a:pt x="203" y="85"/>
                </a:lnTo>
                <a:lnTo>
                  <a:pt x="202" y="97"/>
                </a:lnTo>
                <a:lnTo>
                  <a:pt x="201" y="108"/>
                </a:lnTo>
                <a:lnTo>
                  <a:pt x="200" y="87"/>
                </a:lnTo>
                <a:lnTo>
                  <a:pt x="199" y="72"/>
                </a:lnTo>
                <a:lnTo>
                  <a:pt x="198" y="74"/>
                </a:lnTo>
                <a:lnTo>
                  <a:pt x="197" y="67"/>
                </a:lnTo>
                <a:lnTo>
                  <a:pt x="196" y="49"/>
                </a:lnTo>
                <a:lnTo>
                  <a:pt x="195" y="72"/>
                </a:lnTo>
                <a:lnTo>
                  <a:pt x="194" y="46"/>
                </a:lnTo>
                <a:lnTo>
                  <a:pt x="193" y="64"/>
                </a:lnTo>
                <a:lnTo>
                  <a:pt x="193" y="62"/>
                </a:lnTo>
                <a:lnTo>
                  <a:pt x="192" y="64"/>
                </a:lnTo>
                <a:lnTo>
                  <a:pt x="192" y="77"/>
                </a:lnTo>
                <a:lnTo>
                  <a:pt x="191" y="69"/>
                </a:lnTo>
                <a:lnTo>
                  <a:pt x="191" y="62"/>
                </a:lnTo>
                <a:lnTo>
                  <a:pt x="190" y="74"/>
                </a:lnTo>
                <a:lnTo>
                  <a:pt x="190" y="54"/>
                </a:lnTo>
                <a:lnTo>
                  <a:pt x="189" y="69"/>
                </a:lnTo>
                <a:lnTo>
                  <a:pt x="188" y="67"/>
                </a:lnTo>
                <a:lnTo>
                  <a:pt x="187" y="57"/>
                </a:lnTo>
                <a:lnTo>
                  <a:pt x="186" y="62"/>
                </a:lnTo>
                <a:lnTo>
                  <a:pt x="184" y="49"/>
                </a:lnTo>
                <a:lnTo>
                  <a:pt x="183" y="36"/>
                </a:lnTo>
                <a:lnTo>
                  <a:pt x="182" y="16"/>
                </a:lnTo>
                <a:lnTo>
                  <a:pt x="181" y="28"/>
                </a:lnTo>
                <a:lnTo>
                  <a:pt x="181" y="18"/>
                </a:lnTo>
                <a:lnTo>
                  <a:pt x="180" y="31"/>
                </a:lnTo>
                <a:lnTo>
                  <a:pt x="180" y="44"/>
                </a:lnTo>
                <a:lnTo>
                  <a:pt x="179" y="64"/>
                </a:lnTo>
                <a:lnTo>
                  <a:pt x="179" y="92"/>
                </a:lnTo>
                <a:lnTo>
                  <a:pt x="178" y="85"/>
                </a:lnTo>
                <a:lnTo>
                  <a:pt x="177" y="97"/>
                </a:lnTo>
                <a:lnTo>
                  <a:pt x="177" y="108"/>
                </a:lnTo>
                <a:lnTo>
                  <a:pt x="176" y="82"/>
                </a:lnTo>
                <a:lnTo>
                  <a:pt x="174" y="69"/>
                </a:lnTo>
                <a:lnTo>
                  <a:pt x="174" y="79"/>
                </a:lnTo>
                <a:lnTo>
                  <a:pt x="174" y="67"/>
                </a:lnTo>
                <a:lnTo>
                  <a:pt x="173" y="92"/>
                </a:lnTo>
                <a:lnTo>
                  <a:pt x="173" y="72"/>
                </a:lnTo>
                <a:lnTo>
                  <a:pt x="172" y="87"/>
                </a:lnTo>
                <a:lnTo>
                  <a:pt x="171" y="95"/>
                </a:lnTo>
                <a:lnTo>
                  <a:pt x="170" y="90"/>
                </a:lnTo>
                <a:lnTo>
                  <a:pt x="169" y="90"/>
                </a:lnTo>
                <a:lnTo>
                  <a:pt x="168" y="97"/>
                </a:lnTo>
                <a:lnTo>
                  <a:pt x="167" y="87"/>
                </a:lnTo>
                <a:lnTo>
                  <a:pt x="166" y="95"/>
                </a:lnTo>
                <a:lnTo>
                  <a:pt x="165" y="82"/>
                </a:lnTo>
                <a:lnTo>
                  <a:pt x="165" y="77"/>
                </a:lnTo>
                <a:lnTo>
                  <a:pt x="164" y="90"/>
                </a:lnTo>
                <a:lnTo>
                  <a:pt x="164" y="97"/>
                </a:lnTo>
                <a:lnTo>
                  <a:pt x="163" y="92"/>
                </a:lnTo>
                <a:lnTo>
                  <a:pt x="163" y="69"/>
                </a:lnTo>
                <a:lnTo>
                  <a:pt x="162" y="90"/>
                </a:lnTo>
                <a:lnTo>
                  <a:pt x="161" y="77"/>
                </a:lnTo>
                <a:lnTo>
                  <a:pt x="161" y="79"/>
                </a:lnTo>
                <a:lnTo>
                  <a:pt x="160" y="87"/>
                </a:lnTo>
                <a:lnTo>
                  <a:pt x="159" y="51"/>
                </a:lnTo>
                <a:lnTo>
                  <a:pt x="158" y="64"/>
                </a:lnTo>
                <a:lnTo>
                  <a:pt x="158" y="59"/>
                </a:lnTo>
                <a:lnTo>
                  <a:pt x="157" y="44"/>
                </a:lnTo>
                <a:lnTo>
                  <a:pt x="151" y="36"/>
                </a:lnTo>
                <a:lnTo>
                  <a:pt x="150" y="28"/>
                </a:lnTo>
                <a:lnTo>
                  <a:pt x="149" y="41"/>
                </a:lnTo>
                <a:lnTo>
                  <a:pt x="148" y="57"/>
                </a:lnTo>
                <a:lnTo>
                  <a:pt x="146" y="102"/>
                </a:lnTo>
                <a:lnTo>
                  <a:pt x="146" y="90"/>
                </a:lnTo>
                <a:lnTo>
                  <a:pt x="145" y="64"/>
                </a:lnTo>
                <a:lnTo>
                  <a:pt x="144" y="79"/>
                </a:lnTo>
                <a:lnTo>
                  <a:pt x="144" y="49"/>
                </a:lnTo>
                <a:lnTo>
                  <a:pt x="143" y="49"/>
                </a:lnTo>
                <a:lnTo>
                  <a:pt x="143" y="57"/>
                </a:lnTo>
                <a:lnTo>
                  <a:pt x="142" y="39"/>
                </a:lnTo>
                <a:lnTo>
                  <a:pt x="141" y="39"/>
                </a:lnTo>
                <a:lnTo>
                  <a:pt x="140" y="26"/>
                </a:lnTo>
                <a:lnTo>
                  <a:pt x="140" y="36"/>
                </a:lnTo>
                <a:lnTo>
                  <a:pt x="140" y="85"/>
                </a:lnTo>
                <a:lnTo>
                  <a:pt x="139" y="69"/>
                </a:lnTo>
                <a:lnTo>
                  <a:pt x="139" y="90"/>
                </a:lnTo>
                <a:lnTo>
                  <a:pt x="139" y="77"/>
                </a:lnTo>
                <a:lnTo>
                  <a:pt x="138" y="85"/>
                </a:lnTo>
                <a:lnTo>
                  <a:pt x="138" y="74"/>
                </a:lnTo>
                <a:lnTo>
                  <a:pt x="137" y="67"/>
                </a:lnTo>
                <a:lnTo>
                  <a:pt x="137" y="90"/>
                </a:lnTo>
                <a:lnTo>
                  <a:pt x="136" y="102"/>
                </a:lnTo>
                <a:lnTo>
                  <a:pt x="136" y="85"/>
                </a:lnTo>
                <a:lnTo>
                  <a:pt x="135" y="90"/>
                </a:lnTo>
                <a:lnTo>
                  <a:pt x="134" y="102"/>
                </a:lnTo>
                <a:lnTo>
                  <a:pt x="134" y="77"/>
                </a:lnTo>
                <a:lnTo>
                  <a:pt x="133" y="79"/>
                </a:lnTo>
                <a:lnTo>
                  <a:pt x="132" y="85"/>
                </a:lnTo>
                <a:lnTo>
                  <a:pt x="130" y="100"/>
                </a:lnTo>
                <a:lnTo>
                  <a:pt x="129" y="67"/>
                </a:lnTo>
                <a:lnTo>
                  <a:pt x="127" y="57"/>
                </a:lnTo>
                <a:lnTo>
                  <a:pt x="126" y="31"/>
                </a:lnTo>
                <a:lnTo>
                  <a:pt x="125" y="64"/>
                </a:lnTo>
                <a:lnTo>
                  <a:pt x="122" y="39"/>
                </a:lnTo>
                <a:lnTo>
                  <a:pt x="120" y="57"/>
                </a:lnTo>
                <a:lnTo>
                  <a:pt x="119" y="59"/>
                </a:lnTo>
                <a:lnTo>
                  <a:pt x="118" y="74"/>
                </a:lnTo>
                <a:lnTo>
                  <a:pt x="116" y="39"/>
                </a:lnTo>
                <a:lnTo>
                  <a:pt x="115" y="57"/>
                </a:lnTo>
                <a:lnTo>
                  <a:pt x="114" y="51"/>
                </a:lnTo>
                <a:lnTo>
                  <a:pt x="112" y="36"/>
                </a:lnTo>
                <a:lnTo>
                  <a:pt x="111" y="46"/>
                </a:lnTo>
                <a:lnTo>
                  <a:pt x="109" y="46"/>
                </a:lnTo>
                <a:lnTo>
                  <a:pt x="106" y="67"/>
                </a:lnTo>
                <a:lnTo>
                  <a:pt x="105" y="95"/>
                </a:lnTo>
                <a:lnTo>
                  <a:pt x="105" y="90"/>
                </a:lnTo>
                <a:lnTo>
                  <a:pt x="104" y="62"/>
                </a:lnTo>
                <a:lnTo>
                  <a:pt x="103" y="110"/>
                </a:lnTo>
                <a:lnTo>
                  <a:pt x="103" y="120"/>
                </a:lnTo>
                <a:lnTo>
                  <a:pt x="102" y="108"/>
                </a:lnTo>
                <a:lnTo>
                  <a:pt x="101" y="87"/>
                </a:lnTo>
                <a:lnTo>
                  <a:pt x="100" y="108"/>
                </a:lnTo>
                <a:lnTo>
                  <a:pt x="99" y="125"/>
                </a:lnTo>
                <a:lnTo>
                  <a:pt x="99" y="123"/>
                </a:lnTo>
                <a:lnTo>
                  <a:pt x="98" y="113"/>
                </a:lnTo>
                <a:lnTo>
                  <a:pt x="98" y="128"/>
                </a:lnTo>
                <a:lnTo>
                  <a:pt x="96" y="110"/>
                </a:lnTo>
                <a:lnTo>
                  <a:pt x="95" y="72"/>
                </a:lnTo>
                <a:lnTo>
                  <a:pt x="94" y="87"/>
                </a:lnTo>
                <a:lnTo>
                  <a:pt x="93" y="62"/>
                </a:lnTo>
                <a:lnTo>
                  <a:pt x="92" y="67"/>
                </a:lnTo>
                <a:lnTo>
                  <a:pt x="91" y="79"/>
                </a:lnTo>
                <a:lnTo>
                  <a:pt x="90" y="67"/>
                </a:lnTo>
                <a:lnTo>
                  <a:pt x="88" y="39"/>
                </a:lnTo>
                <a:lnTo>
                  <a:pt x="87" y="23"/>
                </a:lnTo>
                <a:lnTo>
                  <a:pt x="86" y="13"/>
                </a:lnTo>
                <a:lnTo>
                  <a:pt x="85" y="13"/>
                </a:lnTo>
                <a:lnTo>
                  <a:pt x="84" y="13"/>
                </a:lnTo>
                <a:lnTo>
                  <a:pt x="83" y="6"/>
                </a:lnTo>
                <a:lnTo>
                  <a:pt x="83" y="0"/>
                </a:lnTo>
                <a:lnTo>
                  <a:pt x="82" y="3"/>
                </a:lnTo>
                <a:lnTo>
                  <a:pt x="81" y="28"/>
                </a:lnTo>
                <a:lnTo>
                  <a:pt x="81" y="26"/>
                </a:lnTo>
                <a:lnTo>
                  <a:pt x="80" y="31"/>
                </a:lnTo>
                <a:lnTo>
                  <a:pt x="80" y="36"/>
                </a:lnTo>
                <a:lnTo>
                  <a:pt x="79" y="44"/>
                </a:lnTo>
                <a:lnTo>
                  <a:pt x="78" y="90"/>
                </a:lnTo>
                <a:lnTo>
                  <a:pt x="78" y="87"/>
                </a:lnTo>
                <a:lnTo>
                  <a:pt x="77" y="77"/>
                </a:lnTo>
                <a:lnTo>
                  <a:pt x="76" y="92"/>
                </a:lnTo>
                <a:lnTo>
                  <a:pt x="76" y="62"/>
                </a:lnTo>
                <a:lnTo>
                  <a:pt x="75" y="97"/>
                </a:lnTo>
                <a:lnTo>
                  <a:pt x="74" y="100"/>
                </a:lnTo>
                <a:lnTo>
                  <a:pt x="74" y="110"/>
                </a:lnTo>
                <a:lnTo>
                  <a:pt x="73" y="87"/>
                </a:lnTo>
                <a:lnTo>
                  <a:pt x="72" y="102"/>
                </a:lnTo>
                <a:lnTo>
                  <a:pt x="72" y="100"/>
                </a:lnTo>
                <a:lnTo>
                  <a:pt x="69" y="83"/>
                </a:lnTo>
                <a:lnTo>
                  <a:pt x="68" y="88"/>
                </a:lnTo>
                <a:lnTo>
                  <a:pt x="67" y="121"/>
                </a:lnTo>
                <a:lnTo>
                  <a:pt x="66" y="107"/>
                </a:lnTo>
                <a:lnTo>
                  <a:pt x="65" y="98"/>
                </a:lnTo>
                <a:lnTo>
                  <a:pt x="64" y="112"/>
                </a:lnTo>
                <a:lnTo>
                  <a:pt x="63" y="113"/>
                </a:lnTo>
                <a:lnTo>
                  <a:pt x="62" y="97"/>
                </a:lnTo>
                <a:lnTo>
                  <a:pt x="61" y="63"/>
                </a:lnTo>
                <a:lnTo>
                  <a:pt x="60" y="65"/>
                </a:lnTo>
                <a:lnTo>
                  <a:pt x="59" y="78"/>
                </a:lnTo>
                <a:lnTo>
                  <a:pt x="58" y="71"/>
                </a:lnTo>
                <a:lnTo>
                  <a:pt x="57" y="73"/>
                </a:lnTo>
                <a:lnTo>
                  <a:pt x="56" y="92"/>
                </a:lnTo>
                <a:lnTo>
                  <a:pt x="55" y="66"/>
                </a:lnTo>
                <a:lnTo>
                  <a:pt x="54" y="65"/>
                </a:lnTo>
                <a:lnTo>
                  <a:pt x="53" y="50"/>
                </a:lnTo>
                <a:lnTo>
                  <a:pt x="52" y="50"/>
                </a:lnTo>
                <a:lnTo>
                  <a:pt x="51" y="56"/>
                </a:lnTo>
                <a:lnTo>
                  <a:pt x="50" y="54"/>
                </a:lnTo>
                <a:lnTo>
                  <a:pt x="49" y="55"/>
                </a:lnTo>
                <a:lnTo>
                  <a:pt x="48" y="53"/>
                </a:lnTo>
                <a:lnTo>
                  <a:pt x="47" y="58"/>
                </a:lnTo>
                <a:lnTo>
                  <a:pt x="46" y="72"/>
                </a:lnTo>
                <a:lnTo>
                  <a:pt x="46" y="66"/>
                </a:lnTo>
                <a:lnTo>
                  <a:pt x="45" y="63"/>
                </a:lnTo>
                <a:lnTo>
                  <a:pt x="44" y="39"/>
                </a:lnTo>
                <a:lnTo>
                  <a:pt x="44" y="68"/>
                </a:lnTo>
                <a:lnTo>
                  <a:pt x="43" y="58"/>
                </a:lnTo>
                <a:lnTo>
                  <a:pt x="43" y="19"/>
                </a:lnTo>
                <a:lnTo>
                  <a:pt x="42" y="54"/>
                </a:lnTo>
                <a:lnTo>
                  <a:pt x="41" y="78"/>
                </a:lnTo>
                <a:lnTo>
                  <a:pt x="41" y="58"/>
                </a:lnTo>
                <a:lnTo>
                  <a:pt x="40" y="67"/>
                </a:lnTo>
                <a:lnTo>
                  <a:pt x="39" y="72"/>
                </a:lnTo>
                <a:lnTo>
                  <a:pt x="39" y="85"/>
                </a:lnTo>
                <a:lnTo>
                  <a:pt x="38" y="87"/>
                </a:lnTo>
                <a:lnTo>
                  <a:pt x="37" y="70"/>
                </a:lnTo>
                <a:lnTo>
                  <a:pt x="37" y="77"/>
                </a:lnTo>
                <a:lnTo>
                  <a:pt x="36" y="82"/>
                </a:lnTo>
                <a:lnTo>
                  <a:pt x="35" y="74"/>
                </a:lnTo>
                <a:lnTo>
                  <a:pt x="35" y="63"/>
                </a:lnTo>
                <a:lnTo>
                  <a:pt x="34" y="58"/>
                </a:lnTo>
                <a:lnTo>
                  <a:pt x="33" y="84"/>
                </a:lnTo>
                <a:lnTo>
                  <a:pt x="33" y="53"/>
                </a:lnTo>
                <a:lnTo>
                  <a:pt x="32" y="74"/>
                </a:lnTo>
                <a:lnTo>
                  <a:pt x="31" y="74"/>
                </a:lnTo>
                <a:lnTo>
                  <a:pt x="31" y="67"/>
                </a:lnTo>
                <a:lnTo>
                  <a:pt x="30" y="45"/>
                </a:lnTo>
                <a:lnTo>
                  <a:pt x="29" y="23"/>
                </a:lnTo>
                <a:lnTo>
                  <a:pt x="29" y="39"/>
                </a:lnTo>
                <a:lnTo>
                  <a:pt x="28" y="61"/>
                </a:lnTo>
                <a:lnTo>
                  <a:pt x="27" y="67"/>
                </a:lnTo>
                <a:lnTo>
                  <a:pt x="27" y="23"/>
                </a:lnTo>
                <a:lnTo>
                  <a:pt x="26" y="22"/>
                </a:lnTo>
                <a:lnTo>
                  <a:pt x="25" y="37"/>
                </a:lnTo>
                <a:lnTo>
                  <a:pt x="25" y="27"/>
                </a:lnTo>
                <a:lnTo>
                  <a:pt x="24" y="44"/>
                </a:lnTo>
                <a:lnTo>
                  <a:pt x="23" y="39"/>
                </a:lnTo>
                <a:lnTo>
                  <a:pt x="23" y="88"/>
                </a:lnTo>
                <a:lnTo>
                  <a:pt x="22" y="88"/>
                </a:lnTo>
                <a:lnTo>
                  <a:pt x="21" y="92"/>
                </a:lnTo>
                <a:lnTo>
                  <a:pt x="21" y="68"/>
                </a:lnTo>
                <a:lnTo>
                  <a:pt x="20" y="58"/>
                </a:lnTo>
                <a:lnTo>
                  <a:pt x="19" y="64"/>
                </a:lnTo>
                <a:lnTo>
                  <a:pt x="19" y="61"/>
                </a:lnTo>
                <a:lnTo>
                  <a:pt x="18" y="62"/>
                </a:lnTo>
                <a:lnTo>
                  <a:pt x="18" y="45"/>
                </a:lnTo>
                <a:lnTo>
                  <a:pt x="17" y="68"/>
                </a:lnTo>
                <a:lnTo>
                  <a:pt x="16" y="54"/>
                </a:lnTo>
                <a:lnTo>
                  <a:pt x="16" y="50"/>
                </a:lnTo>
                <a:lnTo>
                  <a:pt x="15" y="71"/>
                </a:lnTo>
                <a:lnTo>
                  <a:pt x="14" y="73"/>
                </a:lnTo>
                <a:lnTo>
                  <a:pt x="14" y="86"/>
                </a:lnTo>
                <a:lnTo>
                  <a:pt x="13" y="40"/>
                </a:lnTo>
                <a:lnTo>
                  <a:pt x="12" y="59"/>
                </a:lnTo>
                <a:lnTo>
                  <a:pt x="12" y="38"/>
                </a:lnTo>
                <a:lnTo>
                  <a:pt x="11" y="56"/>
                </a:lnTo>
                <a:lnTo>
                  <a:pt x="10" y="45"/>
                </a:lnTo>
                <a:lnTo>
                  <a:pt x="10" y="59"/>
                </a:lnTo>
                <a:lnTo>
                  <a:pt x="9" y="53"/>
                </a:lnTo>
                <a:lnTo>
                  <a:pt x="8" y="71"/>
                </a:lnTo>
                <a:lnTo>
                  <a:pt x="8" y="80"/>
                </a:lnTo>
                <a:lnTo>
                  <a:pt x="7" y="74"/>
                </a:lnTo>
                <a:lnTo>
                  <a:pt x="6" y="83"/>
                </a:lnTo>
                <a:lnTo>
                  <a:pt x="5" y="87"/>
                </a:lnTo>
                <a:lnTo>
                  <a:pt x="5" y="75"/>
                </a:lnTo>
                <a:lnTo>
                  <a:pt x="4" y="74"/>
                </a:lnTo>
                <a:lnTo>
                  <a:pt x="3" y="77"/>
                </a:lnTo>
                <a:lnTo>
                  <a:pt x="2" y="80"/>
                </a:lnTo>
                <a:lnTo>
                  <a:pt x="1" y="76"/>
                </a:lnTo>
                <a:lnTo>
                  <a:pt x="0" y="75"/>
                </a:lnTo>
              </a:path>
            </a:pathLst>
          </a:custGeom>
          <a:noFill/>
          <a:ln w="38100" cmpd="sng">
            <a:solidFill>
              <a:schemeClr val="hlink"/>
            </a:solidFill>
            <a:prstDash val="solid"/>
            <a:round/>
            <a:headEnd/>
            <a:tailEnd/>
          </a:ln>
          <a:effectLst>
            <a:outerShdw dist="35921" dir="2700000" algn="ctr" rotWithShape="0">
              <a:schemeClr val="bg2"/>
            </a:outerShdw>
          </a:effectLst>
        </p:spPr>
        <p:txBody>
          <a:bodyPr/>
          <a:lstStyle/>
          <a:p>
            <a:pPr fontAlgn="base">
              <a:spcBef>
                <a:spcPct val="0"/>
              </a:spcBef>
              <a:spcAft>
                <a:spcPct val="0"/>
              </a:spcAft>
              <a:defRPr/>
            </a:pPr>
            <a:endParaRPr lang="en-US">
              <a:solidFill>
                <a:srgbClr val="FFFFFF"/>
              </a:solidFill>
            </a:endParaRPr>
          </a:p>
        </p:txBody>
      </p:sp>
      <p:sp>
        <p:nvSpPr>
          <p:cNvPr id="49228" name="Rectangle 78"/>
          <p:cNvSpPr>
            <a:spLocks noChangeAspect="1" noChangeArrowheads="1"/>
          </p:cNvSpPr>
          <p:nvPr/>
        </p:nvSpPr>
        <p:spPr bwMode="auto">
          <a:xfrm>
            <a:off x="7832725" y="5722938"/>
            <a:ext cx="450850" cy="487362"/>
          </a:xfrm>
          <a:prstGeom prst="rect">
            <a:avLst/>
          </a:prstGeom>
          <a:noFill/>
          <a:ln w="9525">
            <a:noFill/>
            <a:miter lim="800000"/>
            <a:headEnd/>
            <a:tailEnd/>
          </a:ln>
          <a:effectLst>
            <a:outerShdw dist="35921" dir="2700000" algn="ctr" rotWithShape="0">
              <a:schemeClr val="bg2"/>
            </a:outerShdw>
          </a:effectLst>
        </p:spPr>
        <p:txBody>
          <a:bodyPr wrap="none" lIns="0" tIns="0" rIns="0" bIns="0">
            <a:spAutoFit/>
          </a:bodyPr>
          <a:lstStyle/>
          <a:p>
            <a:pPr fontAlgn="base">
              <a:spcBef>
                <a:spcPct val="0"/>
              </a:spcBef>
              <a:spcAft>
                <a:spcPct val="0"/>
              </a:spcAft>
              <a:defRPr/>
            </a:pPr>
            <a:r>
              <a:rPr lang="en-US" sz="3200" b="1">
                <a:solidFill>
                  <a:srgbClr val="FF00FF"/>
                </a:solidFill>
              </a:rPr>
              <a:t>25</a:t>
            </a:r>
            <a:endParaRPr lang="en-US" sz="6000" b="1">
              <a:solidFill>
                <a:srgbClr val="FF00FF"/>
              </a:solidFill>
            </a:endParaRPr>
          </a:p>
        </p:txBody>
      </p:sp>
      <p:sp>
        <p:nvSpPr>
          <p:cNvPr id="49229" name="Rectangle 79"/>
          <p:cNvSpPr>
            <a:spLocks noChangeAspect="1" noChangeArrowheads="1"/>
          </p:cNvSpPr>
          <p:nvPr/>
        </p:nvSpPr>
        <p:spPr bwMode="auto">
          <a:xfrm>
            <a:off x="7832725" y="5184775"/>
            <a:ext cx="450850" cy="487363"/>
          </a:xfrm>
          <a:prstGeom prst="rect">
            <a:avLst/>
          </a:prstGeom>
          <a:noFill/>
          <a:ln w="9525">
            <a:noFill/>
            <a:miter lim="800000"/>
            <a:headEnd/>
            <a:tailEnd/>
          </a:ln>
          <a:effectLst>
            <a:outerShdw dist="35921" dir="2700000" algn="ctr" rotWithShape="0">
              <a:schemeClr val="bg2"/>
            </a:outerShdw>
          </a:effectLst>
        </p:spPr>
        <p:txBody>
          <a:bodyPr wrap="none" lIns="0" tIns="0" rIns="0" bIns="0">
            <a:spAutoFit/>
          </a:bodyPr>
          <a:lstStyle/>
          <a:p>
            <a:pPr fontAlgn="base">
              <a:spcBef>
                <a:spcPct val="0"/>
              </a:spcBef>
              <a:spcAft>
                <a:spcPct val="0"/>
              </a:spcAft>
              <a:defRPr/>
            </a:pPr>
            <a:r>
              <a:rPr lang="en-US" sz="3200" b="1">
                <a:solidFill>
                  <a:srgbClr val="FF00FF"/>
                </a:solidFill>
              </a:rPr>
              <a:t>26</a:t>
            </a:r>
            <a:endParaRPr lang="en-US" sz="6000" b="1">
              <a:solidFill>
                <a:srgbClr val="FF00FF"/>
              </a:solidFill>
            </a:endParaRPr>
          </a:p>
        </p:txBody>
      </p:sp>
      <p:sp>
        <p:nvSpPr>
          <p:cNvPr id="49230" name="Rectangle 80"/>
          <p:cNvSpPr>
            <a:spLocks noChangeAspect="1" noChangeArrowheads="1"/>
          </p:cNvSpPr>
          <p:nvPr/>
        </p:nvSpPr>
        <p:spPr bwMode="auto">
          <a:xfrm>
            <a:off x="7832725" y="4624388"/>
            <a:ext cx="450850" cy="487362"/>
          </a:xfrm>
          <a:prstGeom prst="rect">
            <a:avLst/>
          </a:prstGeom>
          <a:noFill/>
          <a:ln w="9525">
            <a:noFill/>
            <a:miter lim="800000"/>
            <a:headEnd/>
            <a:tailEnd/>
          </a:ln>
          <a:effectLst>
            <a:outerShdw dist="35921" dir="2700000" algn="ctr" rotWithShape="0">
              <a:schemeClr val="bg2"/>
            </a:outerShdw>
          </a:effectLst>
        </p:spPr>
        <p:txBody>
          <a:bodyPr wrap="none" lIns="0" tIns="0" rIns="0" bIns="0">
            <a:spAutoFit/>
          </a:bodyPr>
          <a:lstStyle/>
          <a:p>
            <a:pPr fontAlgn="base">
              <a:spcBef>
                <a:spcPct val="0"/>
              </a:spcBef>
              <a:spcAft>
                <a:spcPct val="0"/>
              </a:spcAft>
              <a:defRPr/>
            </a:pPr>
            <a:r>
              <a:rPr lang="en-US" sz="3200" b="1">
                <a:solidFill>
                  <a:srgbClr val="FF00FF"/>
                </a:solidFill>
              </a:rPr>
              <a:t>27</a:t>
            </a:r>
            <a:endParaRPr lang="en-US" sz="6000" b="1">
              <a:solidFill>
                <a:srgbClr val="FF00FF"/>
              </a:solidFill>
            </a:endParaRPr>
          </a:p>
        </p:txBody>
      </p:sp>
      <p:sp>
        <p:nvSpPr>
          <p:cNvPr id="49231" name="Rectangle 81"/>
          <p:cNvSpPr>
            <a:spLocks noChangeAspect="1" noChangeArrowheads="1"/>
          </p:cNvSpPr>
          <p:nvPr/>
        </p:nvSpPr>
        <p:spPr bwMode="auto">
          <a:xfrm>
            <a:off x="7832725" y="4086225"/>
            <a:ext cx="450850" cy="487363"/>
          </a:xfrm>
          <a:prstGeom prst="rect">
            <a:avLst/>
          </a:prstGeom>
          <a:noFill/>
          <a:ln w="9525">
            <a:noFill/>
            <a:miter lim="800000"/>
            <a:headEnd/>
            <a:tailEnd/>
          </a:ln>
          <a:effectLst>
            <a:outerShdw dist="35921" dir="2700000" algn="ctr" rotWithShape="0">
              <a:schemeClr val="bg2"/>
            </a:outerShdw>
          </a:effectLst>
        </p:spPr>
        <p:txBody>
          <a:bodyPr wrap="none" lIns="0" tIns="0" rIns="0" bIns="0">
            <a:spAutoFit/>
          </a:bodyPr>
          <a:lstStyle/>
          <a:p>
            <a:pPr fontAlgn="base">
              <a:spcBef>
                <a:spcPct val="0"/>
              </a:spcBef>
              <a:spcAft>
                <a:spcPct val="0"/>
              </a:spcAft>
              <a:defRPr/>
            </a:pPr>
            <a:r>
              <a:rPr lang="en-US" sz="3200" b="1">
                <a:solidFill>
                  <a:srgbClr val="FF00FF"/>
                </a:solidFill>
              </a:rPr>
              <a:t>28</a:t>
            </a:r>
            <a:endParaRPr lang="en-US" sz="6000" b="1">
              <a:solidFill>
                <a:srgbClr val="FF00FF"/>
              </a:solidFill>
            </a:endParaRPr>
          </a:p>
        </p:txBody>
      </p:sp>
      <p:sp>
        <p:nvSpPr>
          <p:cNvPr id="49232" name="Rectangle 82"/>
          <p:cNvSpPr>
            <a:spLocks noChangeAspect="1" noChangeArrowheads="1"/>
          </p:cNvSpPr>
          <p:nvPr/>
        </p:nvSpPr>
        <p:spPr bwMode="auto">
          <a:xfrm>
            <a:off x="7832725" y="3525838"/>
            <a:ext cx="450850" cy="487362"/>
          </a:xfrm>
          <a:prstGeom prst="rect">
            <a:avLst/>
          </a:prstGeom>
          <a:noFill/>
          <a:ln w="9525">
            <a:noFill/>
            <a:miter lim="800000"/>
            <a:headEnd/>
            <a:tailEnd/>
          </a:ln>
          <a:effectLst>
            <a:outerShdw dist="35921" dir="2700000" algn="ctr" rotWithShape="0">
              <a:schemeClr val="bg2"/>
            </a:outerShdw>
          </a:effectLst>
        </p:spPr>
        <p:txBody>
          <a:bodyPr wrap="none" lIns="0" tIns="0" rIns="0" bIns="0">
            <a:spAutoFit/>
          </a:bodyPr>
          <a:lstStyle/>
          <a:p>
            <a:pPr fontAlgn="base">
              <a:spcBef>
                <a:spcPct val="0"/>
              </a:spcBef>
              <a:spcAft>
                <a:spcPct val="0"/>
              </a:spcAft>
              <a:defRPr/>
            </a:pPr>
            <a:r>
              <a:rPr lang="en-US" sz="3200" b="1">
                <a:solidFill>
                  <a:srgbClr val="FF00FF"/>
                </a:solidFill>
              </a:rPr>
              <a:t>29</a:t>
            </a:r>
            <a:endParaRPr lang="en-US" sz="6000" b="1">
              <a:solidFill>
                <a:srgbClr val="FF00FF"/>
              </a:solidFill>
            </a:endParaRPr>
          </a:p>
        </p:txBody>
      </p:sp>
      <p:sp>
        <p:nvSpPr>
          <p:cNvPr id="49233" name="Rectangle 83"/>
          <p:cNvSpPr>
            <a:spLocks noChangeAspect="1" noChangeArrowheads="1"/>
          </p:cNvSpPr>
          <p:nvPr/>
        </p:nvSpPr>
        <p:spPr bwMode="auto">
          <a:xfrm>
            <a:off x="7832725" y="2986088"/>
            <a:ext cx="450850" cy="487362"/>
          </a:xfrm>
          <a:prstGeom prst="rect">
            <a:avLst/>
          </a:prstGeom>
          <a:noFill/>
          <a:ln w="9525">
            <a:noFill/>
            <a:miter lim="800000"/>
            <a:headEnd/>
            <a:tailEnd/>
          </a:ln>
          <a:effectLst>
            <a:outerShdw dist="35921" dir="2700000" algn="ctr" rotWithShape="0">
              <a:schemeClr val="bg2"/>
            </a:outerShdw>
          </a:effectLst>
        </p:spPr>
        <p:txBody>
          <a:bodyPr wrap="none" lIns="0" tIns="0" rIns="0" bIns="0">
            <a:spAutoFit/>
          </a:bodyPr>
          <a:lstStyle/>
          <a:p>
            <a:pPr fontAlgn="base">
              <a:spcBef>
                <a:spcPct val="0"/>
              </a:spcBef>
              <a:spcAft>
                <a:spcPct val="0"/>
              </a:spcAft>
              <a:defRPr/>
            </a:pPr>
            <a:r>
              <a:rPr lang="en-US" sz="3200" b="1">
                <a:solidFill>
                  <a:srgbClr val="FF00FF"/>
                </a:solidFill>
              </a:rPr>
              <a:t>30</a:t>
            </a:r>
            <a:endParaRPr lang="en-US" sz="6000" b="1">
              <a:solidFill>
                <a:srgbClr val="FF00FF"/>
              </a:solidFill>
            </a:endParaRPr>
          </a:p>
        </p:txBody>
      </p:sp>
      <p:sp>
        <p:nvSpPr>
          <p:cNvPr id="49234" name="Rectangle 84"/>
          <p:cNvSpPr>
            <a:spLocks noChangeAspect="1" noChangeArrowheads="1"/>
          </p:cNvSpPr>
          <p:nvPr/>
        </p:nvSpPr>
        <p:spPr bwMode="auto">
          <a:xfrm>
            <a:off x="7832725" y="2427288"/>
            <a:ext cx="450850" cy="487362"/>
          </a:xfrm>
          <a:prstGeom prst="rect">
            <a:avLst/>
          </a:prstGeom>
          <a:noFill/>
          <a:ln w="9525">
            <a:noFill/>
            <a:miter lim="800000"/>
            <a:headEnd/>
            <a:tailEnd/>
          </a:ln>
          <a:effectLst>
            <a:outerShdw dist="35921" dir="2700000" algn="ctr" rotWithShape="0">
              <a:schemeClr val="bg2"/>
            </a:outerShdw>
          </a:effectLst>
        </p:spPr>
        <p:txBody>
          <a:bodyPr wrap="none" lIns="0" tIns="0" rIns="0" bIns="0">
            <a:spAutoFit/>
          </a:bodyPr>
          <a:lstStyle/>
          <a:p>
            <a:pPr fontAlgn="base">
              <a:spcBef>
                <a:spcPct val="0"/>
              </a:spcBef>
              <a:spcAft>
                <a:spcPct val="0"/>
              </a:spcAft>
              <a:defRPr/>
            </a:pPr>
            <a:r>
              <a:rPr lang="en-US" sz="3200" b="1">
                <a:solidFill>
                  <a:srgbClr val="FF00FF"/>
                </a:solidFill>
              </a:rPr>
              <a:t>31</a:t>
            </a:r>
            <a:endParaRPr lang="en-US" sz="6000" b="1">
              <a:solidFill>
                <a:srgbClr val="FF00FF"/>
              </a:solidFill>
            </a:endParaRPr>
          </a:p>
        </p:txBody>
      </p:sp>
      <p:sp>
        <p:nvSpPr>
          <p:cNvPr id="49235" name="Rectangle 89"/>
          <p:cNvSpPr>
            <a:spLocks noChangeAspect="1" noChangeArrowheads="1"/>
          </p:cNvSpPr>
          <p:nvPr/>
        </p:nvSpPr>
        <p:spPr bwMode="auto">
          <a:xfrm rot="-5400000">
            <a:off x="6174581" y="3298032"/>
            <a:ext cx="4740275" cy="487362"/>
          </a:xfrm>
          <a:prstGeom prst="rect">
            <a:avLst/>
          </a:prstGeom>
          <a:noFill/>
          <a:ln w="9525">
            <a:noFill/>
            <a:miter lim="800000"/>
            <a:headEnd/>
            <a:tailEnd/>
          </a:ln>
          <a:effectLst>
            <a:outerShdw dist="35921" dir="2700000" algn="ctr" rotWithShape="0">
              <a:schemeClr val="bg2"/>
            </a:outerShdw>
          </a:effectLst>
        </p:spPr>
        <p:txBody>
          <a:bodyPr wrap="none" lIns="0" tIns="0" rIns="0" bIns="0">
            <a:spAutoFit/>
          </a:bodyPr>
          <a:lstStyle/>
          <a:p>
            <a:pPr algn="ctr" fontAlgn="base">
              <a:spcBef>
                <a:spcPct val="0"/>
              </a:spcBef>
              <a:spcAft>
                <a:spcPct val="0"/>
              </a:spcAft>
              <a:defRPr/>
            </a:pPr>
            <a:r>
              <a:rPr lang="en-US" sz="3200" b="1">
                <a:solidFill>
                  <a:srgbClr val="FF00FF"/>
                </a:solidFill>
              </a:rPr>
              <a:t>SST (°C) Tropical Pacific</a:t>
            </a:r>
          </a:p>
        </p:txBody>
      </p:sp>
      <p:sp>
        <p:nvSpPr>
          <p:cNvPr id="49236" name="Rectangle 627"/>
          <p:cNvSpPr>
            <a:spLocks noGrp="1" noChangeArrowheads="1"/>
          </p:cNvSpPr>
          <p:nvPr>
            <p:ph type="title"/>
          </p:nvPr>
        </p:nvSpPr>
        <p:spPr>
          <a:xfrm>
            <a:off x="457200" y="0"/>
            <a:ext cx="8229600" cy="1143000"/>
          </a:xfrm>
        </p:spPr>
        <p:txBody>
          <a:bodyPr/>
          <a:lstStyle/>
          <a:p>
            <a:pPr eaLnBrk="1" hangingPunct="1">
              <a:defRPr/>
            </a:pPr>
            <a:r>
              <a:rPr lang="en-US" sz="3600" smtClean="0"/>
              <a:t>CO</a:t>
            </a:r>
            <a:r>
              <a:rPr lang="en-US" sz="3600" baseline="-25000" smtClean="0"/>
              <a:t>2</a:t>
            </a:r>
            <a:r>
              <a:rPr lang="en-US" sz="3600" smtClean="0"/>
              <a:t> Concentration Vs. Temperature</a:t>
            </a:r>
          </a:p>
        </p:txBody>
      </p:sp>
      <p:sp>
        <p:nvSpPr>
          <p:cNvPr id="51285" name="Rectangle 5"/>
          <p:cNvSpPr>
            <a:spLocks noChangeAspect="1" noChangeArrowheads="1"/>
          </p:cNvSpPr>
          <p:nvPr/>
        </p:nvSpPr>
        <p:spPr bwMode="auto">
          <a:xfrm>
            <a:off x="1479550" y="1133475"/>
            <a:ext cx="6215063" cy="4741863"/>
          </a:xfrm>
          <a:prstGeom prst="rect">
            <a:avLst/>
          </a:prstGeom>
          <a:noFill/>
          <a:ln w="2857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fontAlgn="base">
              <a:spcBef>
                <a:spcPct val="0"/>
              </a:spcBef>
              <a:spcAft>
                <a:spcPct val="0"/>
              </a:spcAft>
            </a:pPr>
            <a:endParaRPr lang="en-US">
              <a:solidFill>
                <a:srgbClr val="FFFFFF"/>
              </a:solidFill>
            </a:endParaRPr>
          </a:p>
        </p:txBody>
      </p:sp>
    </p:spTree>
    <p:extLst>
      <p:ext uri="{BB962C8B-B14F-4D97-AF65-F5344CB8AC3E}">
        <p14:creationId xmlns="" xmlns:p14="http://schemas.microsoft.com/office/powerpoint/2010/main" val="24910661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4870"/>
                                        </p:tgtEl>
                                        <p:attrNameLst>
                                          <p:attrName>style.visibility</p:attrName>
                                        </p:attrNameLst>
                                      </p:cBhvr>
                                      <p:to>
                                        <p:strVal val="visible"/>
                                      </p:to>
                                    </p:set>
                                    <p:animEffect transition="in" filter="wipe(left)">
                                      <p:cBhvr>
                                        <p:cTn id="7" dur="2000"/>
                                        <p:tgtEl>
                                          <p:spTgt spid="348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4893"/>
                                        </p:tgtEl>
                                        <p:attrNameLst>
                                          <p:attrName>style.visibility</p:attrName>
                                        </p:attrNameLst>
                                      </p:cBhvr>
                                      <p:to>
                                        <p:strVal val="visible"/>
                                      </p:to>
                                    </p:set>
                                    <p:animEffect transition="in" filter="wipe(left)">
                                      <p:cBhvr>
                                        <p:cTn id="12" dur="2000"/>
                                        <p:tgtEl>
                                          <p:spTgt spid="34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defRPr/>
            </a:pPr>
            <a:r>
              <a:rPr lang="en-US" smtClean="0"/>
              <a:t>Conclusions</a:t>
            </a:r>
          </a:p>
        </p:txBody>
      </p:sp>
      <p:sp>
        <p:nvSpPr>
          <p:cNvPr id="104451" name="Rectangle 3"/>
          <p:cNvSpPr>
            <a:spLocks noGrp="1" noChangeArrowheads="1"/>
          </p:cNvSpPr>
          <p:nvPr>
            <p:ph type="body" idx="1"/>
          </p:nvPr>
        </p:nvSpPr>
        <p:spPr/>
        <p:txBody>
          <a:bodyPr/>
          <a:lstStyle/>
          <a:p>
            <a:pPr eaLnBrk="1" hangingPunct="1"/>
            <a:r>
              <a:rPr lang="en-US" smtClean="0"/>
              <a:t>Global warming is happening</a:t>
            </a:r>
          </a:p>
          <a:p>
            <a:pPr eaLnBrk="1" hangingPunct="1"/>
            <a:r>
              <a:rPr lang="en-US" smtClean="0"/>
              <a:t>Most warming is probably the result of human activities</a:t>
            </a:r>
          </a:p>
          <a:p>
            <a:pPr eaLnBrk="1" hangingPunct="1"/>
            <a:r>
              <a:rPr lang="en-US" smtClean="0"/>
              <a:t>There will be positive and negative (mostly) repercussions from global warming</a:t>
            </a:r>
          </a:p>
          <a:p>
            <a:pPr eaLnBrk="1" hangingPunct="1"/>
            <a:r>
              <a:rPr lang="en-US" smtClean="0"/>
              <a:t>The costs to mitigate global warming will be high – better spent elsewhere?</a:t>
            </a:r>
          </a:p>
        </p:txBody>
      </p:sp>
    </p:spTree>
    <p:extLst>
      <p:ext uri="{BB962C8B-B14F-4D97-AF65-F5344CB8AC3E}">
        <p14:creationId xmlns="" xmlns:p14="http://schemas.microsoft.com/office/powerpoint/2010/main" val="16052909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p:cTn id="7" dur="500" fill="hold"/>
                                        <p:tgtEl>
                                          <p:spTgt spid="104451">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104451">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104451">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104451">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104451">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104451">
                                            <p:txEl>
                                              <p:pRg st="1" end="1"/>
                                            </p:txEl>
                                          </p:spTgt>
                                        </p:tgtEl>
                                        <p:attrNameLst>
                                          <p:attrName>style.visibility</p:attrName>
                                        </p:attrNameLst>
                                      </p:cBhvr>
                                      <p:to>
                                        <p:strVal val="visible"/>
                                      </p:to>
                                    </p:set>
                                    <p:anim calcmode="lin" valueType="num">
                                      <p:cBhvr>
                                        <p:cTn id="16" dur="500" fill="hold"/>
                                        <p:tgtEl>
                                          <p:spTgt spid="104451">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104451">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104451">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104451">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104451">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104451">
                                            <p:txEl>
                                              <p:pRg st="2" end="2"/>
                                            </p:txEl>
                                          </p:spTgt>
                                        </p:tgtEl>
                                        <p:attrNameLst>
                                          <p:attrName>style.visibility</p:attrName>
                                        </p:attrNameLst>
                                      </p:cBhvr>
                                      <p:to>
                                        <p:strVal val="visible"/>
                                      </p:to>
                                    </p:set>
                                    <p:anim calcmode="lin" valueType="num">
                                      <p:cBhvr>
                                        <p:cTn id="25" dur="500" fill="hold"/>
                                        <p:tgtEl>
                                          <p:spTgt spid="104451">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104451">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104451">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104451">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104451">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104451">
                                            <p:txEl>
                                              <p:pRg st="3" end="3"/>
                                            </p:txEl>
                                          </p:spTgt>
                                        </p:tgtEl>
                                        <p:attrNameLst>
                                          <p:attrName>style.visibility</p:attrName>
                                        </p:attrNameLst>
                                      </p:cBhvr>
                                      <p:to>
                                        <p:strVal val="visible"/>
                                      </p:to>
                                    </p:set>
                                    <p:anim calcmode="lin" valueType="num">
                                      <p:cBhvr>
                                        <p:cTn id="34" dur="500" fill="hold"/>
                                        <p:tgtEl>
                                          <p:spTgt spid="104451">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104451">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104451">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104451">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1044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smtClean="0"/>
              <a:t>Introduction</a:t>
            </a:r>
          </a:p>
        </p:txBody>
      </p:sp>
      <p:sp>
        <p:nvSpPr>
          <p:cNvPr id="12291" name="Rectangle 3"/>
          <p:cNvSpPr>
            <a:spLocks noGrp="1" noChangeArrowheads="1"/>
          </p:cNvSpPr>
          <p:nvPr>
            <p:ph type="body" idx="1"/>
          </p:nvPr>
        </p:nvSpPr>
        <p:spPr/>
        <p:txBody>
          <a:bodyPr/>
          <a:lstStyle/>
          <a:p>
            <a:pPr eaLnBrk="1" hangingPunct="1"/>
            <a:r>
              <a:rPr lang="en-US" smtClean="0"/>
              <a:t>Is the world getting warmer?</a:t>
            </a:r>
          </a:p>
          <a:p>
            <a:pPr eaLnBrk="1" hangingPunct="1"/>
            <a:r>
              <a:rPr lang="en-US" smtClean="0"/>
              <a:t>If so, are the actions of mankind to blame for earth’s temperature increases?</a:t>
            </a:r>
          </a:p>
          <a:p>
            <a:pPr eaLnBrk="1" hangingPunct="1"/>
            <a:r>
              <a:rPr lang="en-US" smtClean="0"/>
              <a:t>What can/should be done about these issues?</a:t>
            </a:r>
          </a:p>
          <a:p>
            <a:pPr eaLnBrk="1" hangingPunct="1"/>
            <a:r>
              <a:rPr lang="en-US" smtClean="0"/>
              <a:t>Are the potential resolutions worth the cost to implement them? </a:t>
            </a:r>
          </a:p>
        </p:txBody>
      </p:sp>
    </p:spTree>
    <p:extLst>
      <p:ext uri="{BB962C8B-B14F-4D97-AF65-F5344CB8AC3E}">
        <p14:creationId xmlns="" xmlns:p14="http://schemas.microsoft.com/office/powerpoint/2010/main" val="30178586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1000" fill="hold"/>
                                        <p:tgtEl>
                                          <p:spTgt spid="12291">
                                            <p:txEl>
                                              <p:pRg st="0" end="0"/>
                                            </p:txEl>
                                          </p:spTgt>
                                        </p:tgtEl>
                                        <p:attrNameLst>
                                          <p:attrName>ppt_w</p:attrName>
                                        </p:attrNameLst>
                                      </p:cBhvr>
                                      <p:tavLst>
                                        <p:tav tm="0">
                                          <p:val>
                                            <p:strVal val="#ppt_w*0.05"/>
                                          </p:val>
                                        </p:tav>
                                        <p:tav tm="100000">
                                          <p:val>
                                            <p:strVal val="#ppt_w"/>
                                          </p:val>
                                        </p:tav>
                                      </p:tavLst>
                                    </p:anim>
                                    <p:anim calcmode="lin" valueType="num">
                                      <p:cBhvr>
                                        <p:cTn id="8" dur="1000" fill="hold"/>
                                        <p:tgtEl>
                                          <p:spTgt spid="12291">
                                            <p:txEl>
                                              <p:pRg st="0" end="0"/>
                                            </p:txEl>
                                          </p:spTgt>
                                        </p:tgtEl>
                                        <p:attrNameLst>
                                          <p:attrName>ppt_h</p:attrName>
                                        </p:attrNameLst>
                                      </p:cBhvr>
                                      <p:tavLst>
                                        <p:tav tm="0">
                                          <p:val>
                                            <p:strVal val="#ppt_h"/>
                                          </p:val>
                                        </p:tav>
                                        <p:tav tm="100000">
                                          <p:val>
                                            <p:strVal val="#ppt_h"/>
                                          </p:val>
                                        </p:tav>
                                      </p:tavLst>
                                    </p:anim>
                                    <p:anim calcmode="lin" valueType="num">
                                      <p:cBhvr>
                                        <p:cTn id="9" dur="1000" fill="hold"/>
                                        <p:tgtEl>
                                          <p:spTgt spid="12291">
                                            <p:txEl>
                                              <p:pRg st="0" end="0"/>
                                            </p:txEl>
                                          </p:spTgt>
                                        </p:tgtEl>
                                        <p:attrNameLst>
                                          <p:attrName>ppt_x</p:attrName>
                                        </p:attrNameLst>
                                      </p:cBhvr>
                                      <p:tavLst>
                                        <p:tav tm="0">
                                          <p:val>
                                            <p:strVal val="#ppt_x-.2"/>
                                          </p:val>
                                        </p:tav>
                                        <p:tav tm="100000">
                                          <p:val>
                                            <p:strVal val="#ppt_x"/>
                                          </p:val>
                                        </p:tav>
                                      </p:tavLst>
                                    </p:anim>
                                    <p:anim calcmode="lin" valueType="num">
                                      <p:cBhvr>
                                        <p:cTn id="10" dur="1000" fill="hold"/>
                                        <p:tgtEl>
                                          <p:spTgt spid="12291">
                                            <p:txEl>
                                              <p:pRg st="0" end="0"/>
                                            </p:txEl>
                                          </p:spTgt>
                                        </p:tgtEl>
                                        <p:attrNameLst>
                                          <p:attrName>ppt_y</p:attrName>
                                        </p:attrNameLst>
                                      </p:cBhvr>
                                      <p:tavLst>
                                        <p:tav tm="0">
                                          <p:val>
                                            <p:strVal val="#ppt_y"/>
                                          </p:val>
                                        </p:tav>
                                        <p:tav tm="100000">
                                          <p:val>
                                            <p:strVal val="#ppt_y"/>
                                          </p:val>
                                        </p:tav>
                                      </p:tavLst>
                                    </p:anim>
                                    <p:animEffect transition="in" filter="fade">
                                      <p:cBhvr>
                                        <p:cTn id="11" dur="1000"/>
                                        <p:tgtEl>
                                          <p:spTgt spid="12291">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12291">
                                            <p:txEl>
                                              <p:pRg st="1" end="1"/>
                                            </p:txEl>
                                          </p:spTgt>
                                        </p:tgtEl>
                                        <p:attrNameLst>
                                          <p:attrName>style.visibility</p:attrName>
                                        </p:attrNameLst>
                                      </p:cBhvr>
                                      <p:to>
                                        <p:strVal val="visible"/>
                                      </p:to>
                                    </p:set>
                                    <p:anim calcmode="lin" valueType="num">
                                      <p:cBhvr>
                                        <p:cTn id="16" dur="1000" fill="hold"/>
                                        <p:tgtEl>
                                          <p:spTgt spid="12291">
                                            <p:txEl>
                                              <p:pRg st="1" end="1"/>
                                            </p:txEl>
                                          </p:spTgt>
                                        </p:tgtEl>
                                        <p:attrNameLst>
                                          <p:attrName>ppt_w</p:attrName>
                                        </p:attrNameLst>
                                      </p:cBhvr>
                                      <p:tavLst>
                                        <p:tav tm="0">
                                          <p:val>
                                            <p:strVal val="#ppt_w*0.05"/>
                                          </p:val>
                                        </p:tav>
                                        <p:tav tm="100000">
                                          <p:val>
                                            <p:strVal val="#ppt_w"/>
                                          </p:val>
                                        </p:tav>
                                      </p:tavLst>
                                    </p:anim>
                                    <p:anim calcmode="lin" valueType="num">
                                      <p:cBhvr>
                                        <p:cTn id="17" dur="1000" fill="hold"/>
                                        <p:tgtEl>
                                          <p:spTgt spid="12291">
                                            <p:txEl>
                                              <p:pRg st="1" end="1"/>
                                            </p:txEl>
                                          </p:spTgt>
                                        </p:tgtEl>
                                        <p:attrNameLst>
                                          <p:attrName>ppt_h</p:attrName>
                                        </p:attrNameLst>
                                      </p:cBhvr>
                                      <p:tavLst>
                                        <p:tav tm="0">
                                          <p:val>
                                            <p:strVal val="#ppt_h"/>
                                          </p:val>
                                        </p:tav>
                                        <p:tav tm="100000">
                                          <p:val>
                                            <p:strVal val="#ppt_h"/>
                                          </p:val>
                                        </p:tav>
                                      </p:tavLst>
                                    </p:anim>
                                    <p:anim calcmode="lin" valueType="num">
                                      <p:cBhvr>
                                        <p:cTn id="18" dur="1000" fill="hold"/>
                                        <p:tgtEl>
                                          <p:spTgt spid="12291">
                                            <p:txEl>
                                              <p:pRg st="1" end="1"/>
                                            </p:txEl>
                                          </p:spTgt>
                                        </p:tgtEl>
                                        <p:attrNameLst>
                                          <p:attrName>ppt_x</p:attrName>
                                        </p:attrNameLst>
                                      </p:cBhvr>
                                      <p:tavLst>
                                        <p:tav tm="0">
                                          <p:val>
                                            <p:strVal val="#ppt_x-.2"/>
                                          </p:val>
                                        </p:tav>
                                        <p:tav tm="100000">
                                          <p:val>
                                            <p:strVal val="#ppt_x"/>
                                          </p:val>
                                        </p:tav>
                                      </p:tavLst>
                                    </p:anim>
                                    <p:anim calcmode="lin" valueType="num">
                                      <p:cBhvr>
                                        <p:cTn id="19" dur="1000" fill="hold"/>
                                        <p:tgtEl>
                                          <p:spTgt spid="12291">
                                            <p:txEl>
                                              <p:pRg st="1" end="1"/>
                                            </p:txEl>
                                          </p:spTgt>
                                        </p:tgtEl>
                                        <p:attrNameLst>
                                          <p:attrName>ppt_y</p:attrName>
                                        </p:attrNameLst>
                                      </p:cBhvr>
                                      <p:tavLst>
                                        <p:tav tm="0">
                                          <p:val>
                                            <p:strVal val="#ppt_y"/>
                                          </p:val>
                                        </p:tav>
                                        <p:tav tm="100000">
                                          <p:val>
                                            <p:strVal val="#ppt_y"/>
                                          </p:val>
                                        </p:tav>
                                      </p:tavLst>
                                    </p:anim>
                                    <p:animEffect transition="in" filter="fade">
                                      <p:cBhvr>
                                        <p:cTn id="20" dur="1000"/>
                                        <p:tgtEl>
                                          <p:spTgt spid="12291">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12291">
                                            <p:txEl>
                                              <p:pRg st="2" end="2"/>
                                            </p:txEl>
                                          </p:spTgt>
                                        </p:tgtEl>
                                        <p:attrNameLst>
                                          <p:attrName>style.visibility</p:attrName>
                                        </p:attrNameLst>
                                      </p:cBhvr>
                                      <p:to>
                                        <p:strVal val="visible"/>
                                      </p:to>
                                    </p:set>
                                    <p:anim calcmode="lin" valueType="num">
                                      <p:cBhvr>
                                        <p:cTn id="25" dur="1000" fill="hold"/>
                                        <p:tgtEl>
                                          <p:spTgt spid="12291">
                                            <p:txEl>
                                              <p:pRg st="2" end="2"/>
                                            </p:txEl>
                                          </p:spTgt>
                                        </p:tgtEl>
                                        <p:attrNameLst>
                                          <p:attrName>ppt_w</p:attrName>
                                        </p:attrNameLst>
                                      </p:cBhvr>
                                      <p:tavLst>
                                        <p:tav tm="0">
                                          <p:val>
                                            <p:strVal val="#ppt_w*0.05"/>
                                          </p:val>
                                        </p:tav>
                                        <p:tav tm="100000">
                                          <p:val>
                                            <p:strVal val="#ppt_w"/>
                                          </p:val>
                                        </p:tav>
                                      </p:tavLst>
                                    </p:anim>
                                    <p:anim calcmode="lin" valueType="num">
                                      <p:cBhvr>
                                        <p:cTn id="26" dur="1000" fill="hold"/>
                                        <p:tgtEl>
                                          <p:spTgt spid="12291">
                                            <p:txEl>
                                              <p:pRg st="2" end="2"/>
                                            </p:txEl>
                                          </p:spTgt>
                                        </p:tgtEl>
                                        <p:attrNameLst>
                                          <p:attrName>ppt_h</p:attrName>
                                        </p:attrNameLst>
                                      </p:cBhvr>
                                      <p:tavLst>
                                        <p:tav tm="0">
                                          <p:val>
                                            <p:strVal val="#ppt_h"/>
                                          </p:val>
                                        </p:tav>
                                        <p:tav tm="100000">
                                          <p:val>
                                            <p:strVal val="#ppt_h"/>
                                          </p:val>
                                        </p:tav>
                                      </p:tavLst>
                                    </p:anim>
                                    <p:anim calcmode="lin" valueType="num">
                                      <p:cBhvr>
                                        <p:cTn id="27" dur="1000" fill="hold"/>
                                        <p:tgtEl>
                                          <p:spTgt spid="12291">
                                            <p:txEl>
                                              <p:pRg st="2" end="2"/>
                                            </p:txEl>
                                          </p:spTgt>
                                        </p:tgtEl>
                                        <p:attrNameLst>
                                          <p:attrName>ppt_x</p:attrName>
                                        </p:attrNameLst>
                                      </p:cBhvr>
                                      <p:tavLst>
                                        <p:tav tm="0">
                                          <p:val>
                                            <p:strVal val="#ppt_x-.2"/>
                                          </p:val>
                                        </p:tav>
                                        <p:tav tm="100000">
                                          <p:val>
                                            <p:strVal val="#ppt_x"/>
                                          </p:val>
                                        </p:tav>
                                      </p:tavLst>
                                    </p:anim>
                                    <p:anim calcmode="lin" valueType="num">
                                      <p:cBhvr>
                                        <p:cTn id="28" dur="1000" fill="hold"/>
                                        <p:tgtEl>
                                          <p:spTgt spid="12291">
                                            <p:txEl>
                                              <p:pRg st="2" end="2"/>
                                            </p:txEl>
                                          </p:spTgt>
                                        </p:tgtEl>
                                        <p:attrNameLst>
                                          <p:attrName>ppt_y</p:attrName>
                                        </p:attrNameLst>
                                      </p:cBhvr>
                                      <p:tavLst>
                                        <p:tav tm="0">
                                          <p:val>
                                            <p:strVal val="#ppt_y"/>
                                          </p:val>
                                        </p:tav>
                                        <p:tav tm="100000">
                                          <p:val>
                                            <p:strVal val="#ppt_y"/>
                                          </p:val>
                                        </p:tav>
                                      </p:tavLst>
                                    </p:anim>
                                    <p:animEffect transition="in" filter="fade">
                                      <p:cBhvr>
                                        <p:cTn id="29" dur="1000"/>
                                        <p:tgtEl>
                                          <p:spTgt spid="12291">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12291">
                                            <p:txEl>
                                              <p:pRg st="3" end="3"/>
                                            </p:txEl>
                                          </p:spTgt>
                                        </p:tgtEl>
                                        <p:attrNameLst>
                                          <p:attrName>style.visibility</p:attrName>
                                        </p:attrNameLst>
                                      </p:cBhvr>
                                      <p:to>
                                        <p:strVal val="visible"/>
                                      </p:to>
                                    </p:set>
                                    <p:anim calcmode="lin" valueType="num">
                                      <p:cBhvr>
                                        <p:cTn id="34" dur="1000" fill="hold"/>
                                        <p:tgtEl>
                                          <p:spTgt spid="12291">
                                            <p:txEl>
                                              <p:pRg st="3" end="3"/>
                                            </p:txEl>
                                          </p:spTgt>
                                        </p:tgtEl>
                                        <p:attrNameLst>
                                          <p:attrName>ppt_w</p:attrName>
                                        </p:attrNameLst>
                                      </p:cBhvr>
                                      <p:tavLst>
                                        <p:tav tm="0">
                                          <p:val>
                                            <p:strVal val="#ppt_w*0.05"/>
                                          </p:val>
                                        </p:tav>
                                        <p:tav tm="100000">
                                          <p:val>
                                            <p:strVal val="#ppt_w"/>
                                          </p:val>
                                        </p:tav>
                                      </p:tavLst>
                                    </p:anim>
                                    <p:anim calcmode="lin" valueType="num">
                                      <p:cBhvr>
                                        <p:cTn id="35" dur="1000" fill="hold"/>
                                        <p:tgtEl>
                                          <p:spTgt spid="12291">
                                            <p:txEl>
                                              <p:pRg st="3" end="3"/>
                                            </p:txEl>
                                          </p:spTgt>
                                        </p:tgtEl>
                                        <p:attrNameLst>
                                          <p:attrName>ppt_h</p:attrName>
                                        </p:attrNameLst>
                                      </p:cBhvr>
                                      <p:tavLst>
                                        <p:tav tm="0">
                                          <p:val>
                                            <p:strVal val="#ppt_h"/>
                                          </p:val>
                                        </p:tav>
                                        <p:tav tm="100000">
                                          <p:val>
                                            <p:strVal val="#ppt_h"/>
                                          </p:val>
                                        </p:tav>
                                      </p:tavLst>
                                    </p:anim>
                                    <p:anim calcmode="lin" valueType="num">
                                      <p:cBhvr>
                                        <p:cTn id="36" dur="1000" fill="hold"/>
                                        <p:tgtEl>
                                          <p:spTgt spid="12291">
                                            <p:txEl>
                                              <p:pRg st="3" end="3"/>
                                            </p:txEl>
                                          </p:spTgt>
                                        </p:tgtEl>
                                        <p:attrNameLst>
                                          <p:attrName>ppt_x</p:attrName>
                                        </p:attrNameLst>
                                      </p:cBhvr>
                                      <p:tavLst>
                                        <p:tav tm="0">
                                          <p:val>
                                            <p:strVal val="#ppt_x-.2"/>
                                          </p:val>
                                        </p:tav>
                                        <p:tav tm="100000">
                                          <p:val>
                                            <p:strVal val="#ppt_x"/>
                                          </p:val>
                                        </p:tav>
                                      </p:tavLst>
                                    </p:anim>
                                    <p:anim calcmode="lin" valueType="num">
                                      <p:cBhvr>
                                        <p:cTn id="37" dur="1000" fill="hold"/>
                                        <p:tgtEl>
                                          <p:spTgt spid="12291">
                                            <p:txEl>
                                              <p:pRg st="3" end="3"/>
                                            </p:txEl>
                                          </p:spTgt>
                                        </p:tgtEl>
                                        <p:attrNameLst>
                                          <p:attrName>ppt_y</p:attrName>
                                        </p:attrNameLst>
                                      </p:cBhvr>
                                      <p:tavLst>
                                        <p:tav tm="0">
                                          <p:val>
                                            <p:strVal val="#ppt_y"/>
                                          </p:val>
                                        </p:tav>
                                        <p:tav tm="100000">
                                          <p:val>
                                            <p:strVal val="#ppt_y"/>
                                          </p:val>
                                        </p:tav>
                                      </p:tavLst>
                                    </p:anim>
                                    <p:animEffect transition="in" filter="fade">
                                      <p:cBhvr>
                                        <p:cTn id="38" dur="10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685800" y="911225"/>
            <a:ext cx="7772400" cy="1470025"/>
          </a:xfrm>
          <a:effectLst>
            <a:outerShdw dist="35921" dir="2700000" algn="ctr" rotWithShape="0">
              <a:schemeClr val="bg2"/>
            </a:outerShdw>
          </a:effectLst>
        </p:spPr>
        <p:txBody>
          <a:bodyPr/>
          <a:lstStyle/>
          <a:p>
            <a:pPr eaLnBrk="1" hangingPunct="1"/>
            <a:r>
              <a:rPr lang="en-US" sz="6000" smtClean="0"/>
              <a:t>Global Warming</a:t>
            </a:r>
          </a:p>
        </p:txBody>
      </p:sp>
      <p:sp>
        <p:nvSpPr>
          <p:cNvPr id="3075" name="Rectangle 5"/>
          <p:cNvSpPr>
            <a:spLocks noGrp="1" noChangeArrowheads="1"/>
          </p:cNvSpPr>
          <p:nvPr>
            <p:ph type="subTitle" idx="1"/>
          </p:nvPr>
        </p:nvSpPr>
        <p:spPr>
          <a:xfrm>
            <a:off x="558800" y="2457450"/>
            <a:ext cx="8013700" cy="4019550"/>
          </a:xfrm>
        </p:spPr>
        <p:txBody>
          <a:bodyPr/>
          <a:lstStyle/>
          <a:p>
            <a:pPr algn="l" eaLnBrk="1" hangingPunct="1">
              <a:lnSpc>
                <a:spcPct val="80000"/>
              </a:lnSpc>
            </a:pPr>
            <a:r>
              <a:rPr lang="en-US" sz="3600" dirty="0" smtClean="0"/>
              <a:t>EQ: Will Human-Induced Climate 	Change Destroy the World?</a:t>
            </a:r>
          </a:p>
          <a:p>
            <a:pPr eaLnBrk="1" hangingPunct="1">
              <a:lnSpc>
                <a:spcPct val="80000"/>
              </a:lnSpc>
            </a:pPr>
            <a:endParaRPr lang="en-US" sz="3600" dirty="0" smtClean="0"/>
          </a:p>
          <a:p>
            <a:pPr algn="l" eaLnBrk="1" hangingPunct="1">
              <a:lnSpc>
                <a:spcPct val="80000"/>
              </a:lnSpc>
            </a:pPr>
            <a:r>
              <a:rPr lang="en-US" dirty="0" smtClean="0"/>
              <a:t>FQ: What is global warming?</a:t>
            </a:r>
          </a:p>
          <a:p>
            <a:pPr algn="l" eaLnBrk="1" hangingPunct="1">
              <a:lnSpc>
                <a:spcPct val="80000"/>
              </a:lnSpc>
            </a:pPr>
            <a:endParaRPr lang="en-US" sz="2800" dirty="0" smtClean="0"/>
          </a:p>
          <a:p>
            <a:pPr algn="l" eaLnBrk="1" hangingPunct="1">
              <a:lnSpc>
                <a:spcPct val="80000"/>
              </a:lnSpc>
            </a:pPr>
            <a:r>
              <a:rPr lang="en-US" sz="2800" dirty="0" smtClean="0"/>
              <a:t>Warm-up: What do you think global warming 	is, and give at least two reasons it is </a:t>
            </a:r>
            <a:r>
              <a:rPr lang="en-US" sz="2800" dirty="0" smtClean="0"/>
              <a:t> 				bad </a:t>
            </a:r>
            <a:r>
              <a:rPr lang="en-US" sz="2800" dirty="0" smtClean="0"/>
              <a:t>for humans.</a:t>
            </a:r>
          </a:p>
          <a:p>
            <a:pPr eaLnBrk="1" hangingPunct="1">
              <a:lnSpc>
                <a:spcPct val="80000"/>
              </a:lnSpc>
            </a:pPr>
            <a:endParaRPr lang="en-US" sz="2800" dirty="0" smtClean="0"/>
          </a:p>
        </p:txBody>
      </p:sp>
    </p:spTree>
    <p:extLst>
      <p:ext uri="{BB962C8B-B14F-4D97-AF65-F5344CB8AC3E}">
        <p14:creationId xmlns="" xmlns:p14="http://schemas.microsoft.com/office/powerpoint/2010/main" val="3543902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685800" y="304800"/>
            <a:ext cx="7772400" cy="1752600"/>
          </a:xfrm>
          <a:effectLst>
            <a:outerShdw dist="35921" dir="2700000" algn="ctr" rotWithShape="0">
              <a:schemeClr val="bg2"/>
            </a:outerShdw>
          </a:effectLst>
        </p:spPr>
        <p:txBody>
          <a:bodyPr/>
          <a:lstStyle/>
          <a:p>
            <a:pPr eaLnBrk="1" hangingPunct="1"/>
            <a:r>
              <a:rPr lang="en-US" sz="6000" dirty="0" smtClean="0"/>
              <a:t>Step 1 of PPA: Define The Problem</a:t>
            </a:r>
          </a:p>
        </p:txBody>
      </p:sp>
      <p:sp>
        <p:nvSpPr>
          <p:cNvPr id="3075" name="Rectangle 5"/>
          <p:cNvSpPr>
            <a:spLocks noGrp="1" noChangeArrowheads="1"/>
          </p:cNvSpPr>
          <p:nvPr>
            <p:ph type="subTitle" idx="1"/>
          </p:nvPr>
        </p:nvSpPr>
        <p:spPr>
          <a:xfrm>
            <a:off x="558800" y="2457450"/>
            <a:ext cx="7518400" cy="4019550"/>
          </a:xfrm>
        </p:spPr>
        <p:txBody>
          <a:bodyPr/>
          <a:lstStyle/>
          <a:p>
            <a:pPr algn="l" eaLnBrk="1" hangingPunct="1">
              <a:lnSpc>
                <a:spcPct val="80000"/>
              </a:lnSpc>
            </a:pPr>
            <a:endParaRPr lang="en-US" sz="4400" dirty="0" smtClean="0"/>
          </a:p>
          <a:p>
            <a:pPr eaLnBrk="1" hangingPunct="1">
              <a:lnSpc>
                <a:spcPct val="80000"/>
              </a:lnSpc>
            </a:pPr>
            <a:r>
              <a:rPr lang="en-US" sz="4400" dirty="0" smtClean="0">
                <a:hlinkClick r:id="rId3"/>
              </a:rPr>
              <a:t>Use Worksheet 1 to</a:t>
            </a:r>
          </a:p>
          <a:p>
            <a:pPr eaLnBrk="1" hangingPunct="1">
              <a:lnSpc>
                <a:spcPct val="80000"/>
              </a:lnSpc>
            </a:pPr>
            <a:r>
              <a:rPr lang="en-US" sz="4400" dirty="0" smtClean="0">
                <a:hlinkClick r:id="rId3"/>
              </a:rPr>
              <a:t>Define the problem of </a:t>
            </a:r>
            <a:r>
              <a:rPr lang="en-US" sz="4400" dirty="0" smtClean="0">
                <a:hlinkClick r:id="rId3"/>
              </a:rPr>
              <a:t>global warming as it impacts upon the U.S.</a:t>
            </a:r>
            <a:endParaRPr lang="en-US" sz="4400" dirty="0" smtClean="0"/>
          </a:p>
          <a:p>
            <a:pPr algn="l" eaLnBrk="1" hangingPunct="1">
              <a:lnSpc>
                <a:spcPct val="80000"/>
              </a:lnSpc>
            </a:pPr>
            <a:endParaRPr lang="en-US" sz="2800" dirty="0" smtClean="0"/>
          </a:p>
          <a:p>
            <a:pPr eaLnBrk="1" hangingPunct="1">
              <a:lnSpc>
                <a:spcPct val="80000"/>
              </a:lnSpc>
            </a:pPr>
            <a:endParaRPr lang="en-US" sz="2800" dirty="0" smtClean="0"/>
          </a:p>
        </p:txBody>
      </p:sp>
    </p:spTree>
    <p:extLst>
      <p:ext uri="{BB962C8B-B14F-4D97-AF65-F5344CB8AC3E}">
        <p14:creationId xmlns="" xmlns:p14="http://schemas.microsoft.com/office/powerpoint/2010/main" val="3929358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228600"/>
            <a:ext cx="8229600" cy="2133600"/>
          </a:xfrm>
        </p:spPr>
        <p:txBody>
          <a:bodyPr/>
          <a:lstStyle/>
          <a:p>
            <a:pPr eaLnBrk="1" hangingPunct="1">
              <a:defRPr/>
            </a:pPr>
            <a:r>
              <a:rPr lang="en-US" sz="6000" dirty="0">
                <a:solidFill>
                  <a:srgbClr val="FFFF00"/>
                </a:solidFill>
              </a:rPr>
              <a:t>Step 2 of PPA: </a:t>
            </a:r>
            <a:r>
              <a:rPr lang="en-US" sz="6000" dirty="0" smtClean="0">
                <a:solidFill>
                  <a:srgbClr val="FFFF00"/>
                </a:solidFill>
              </a:rPr>
              <a:t/>
            </a:r>
            <a:br>
              <a:rPr lang="en-US" sz="6000" dirty="0" smtClean="0">
                <a:solidFill>
                  <a:srgbClr val="FFFF00"/>
                </a:solidFill>
              </a:rPr>
            </a:br>
            <a:r>
              <a:rPr lang="en-US" sz="6000" dirty="0" smtClean="0">
                <a:solidFill>
                  <a:srgbClr val="FFFF00"/>
                </a:solidFill>
              </a:rPr>
              <a:t>Gather Evidence</a:t>
            </a:r>
            <a:br>
              <a:rPr lang="en-US" sz="6000" dirty="0" smtClean="0">
                <a:solidFill>
                  <a:srgbClr val="FFFF00"/>
                </a:solidFill>
              </a:rPr>
            </a:br>
            <a:r>
              <a:rPr lang="en-US" dirty="0" smtClean="0"/>
              <a:t>Videos</a:t>
            </a:r>
          </a:p>
        </p:txBody>
      </p:sp>
      <p:sp>
        <p:nvSpPr>
          <p:cNvPr id="12291" name="Rectangle 3"/>
          <p:cNvSpPr>
            <a:spLocks noGrp="1" noChangeArrowheads="1"/>
          </p:cNvSpPr>
          <p:nvPr>
            <p:ph type="body" idx="1"/>
          </p:nvPr>
        </p:nvSpPr>
        <p:spPr>
          <a:xfrm>
            <a:off x="457200" y="2332037"/>
            <a:ext cx="8229600" cy="4525963"/>
          </a:xfrm>
        </p:spPr>
        <p:txBody>
          <a:bodyPr/>
          <a:lstStyle/>
          <a:p>
            <a:pPr eaLnBrk="1" hangingPunct="1"/>
            <a:r>
              <a:rPr lang="en-US" u="sng" dirty="0" smtClean="0">
                <a:hlinkClick r:id="rId3" tooltip="The Truth About Global Warming"/>
              </a:rPr>
              <a:t>The Truth About Global Warming</a:t>
            </a:r>
            <a:endParaRPr lang="en-US" u="sng" dirty="0" smtClean="0"/>
          </a:p>
          <a:p>
            <a:pPr eaLnBrk="1" hangingPunct="1"/>
            <a:r>
              <a:rPr lang="en-US" dirty="0" smtClean="0"/>
              <a:t>List at least three key ideas regarding global warming.</a:t>
            </a:r>
          </a:p>
          <a:p>
            <a:pPr eaLnBrk="1" hangingPunct="1"/>
            <a:endParaRPr lang="en-US" dirty="0" smtClean="0"/>
          </a:p>
          <a:p>
            <a:pPr eaLnBrk="1" hangingPunct="1"/>
            <a:r>
              <a:rPr lang="en-US" u="sng" dirty="0" smtClean="0">
                <a:hlinkClick r:id="rId4"/>
              </a:rPr>
              <a:t>Global Warming Hoax</a:t>
            </a:r>
            <a:endParaRPr lang="en-US" u="sng" dirty="0" smtClean="0"/>
          </a:p>
          <a:p>
            <a:pPr eaLnBrk="1" hangingPunct="1"/>
            <a:r>
              <a:rPr lang="en-US" dirty="0" smtClean="0"/>
              <a:t>List at least three key ideas regarding global warming.</a:t>
            </a:r>
            <a:endParaRPr lang="en-US" u="sng" dirty="0" smtClean="0"/>
          </a:p>
        </p:txBody>
      </p:sp>
    </p:spTree>
    <p:extLst>
      <p:ext uri="{BB962C8B-B14F-4D97-AF65-F5344CB8AC3E}">
        <p14:creationId xmlns="" xmlns:p14="http://schemas.microsoft.com/office/powerpoint/2010/main" val="486524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1000" fill="hold"/>
                                        <p:tgtEl>
                                          <p:spTgt spid="12291">
                                            <p:txEl>
                                              <p:pRg st="0" end="0"/>
                                            </p:txEl>
                                          </p:spTgt>
                                        </p:tgtEl>
                                        <p:attrNameLst>
                                          <p:attrName>ppt_w</p:attrName>
                                        </p:attrNameLst>
                                      </p:cBhvr>
                                      <p:tavLst>
                                        <p:tav tm="0">
                                          <p:val>
                                            <p:strVal val="#ppt_w*0.05"/>
                                          </p:val>
                                        </p:tav>
                                        <p:tav tm="100000">
                                          <p:val>
                                            <p:strVal val="#ppt_w"/>
                                          </p:val>
                                        </p:tav>
                                      </p:tavLst>
                                    </p:anim>
                                    <p:anim calcmode="lin" valueType="num">
                                      <p:cBhvr>
                                        <p:cTn id="8" dur="1000" fill="hold"/>
                                        <p:tgtEl>
                                          <p:spTgt spid="12291">
                                            <p:txEl>
                                              <p:pRg st="0" end="0"/>
                                            </p:txEl>
                                          </p:spTgt>
                                        </p:tgtEl>
                                        <p:attrNameLst>
                                          <p:attrName>ppt_h</p:attrName>
                                        </p:attrNameLst>
                                      </p:cBhvr>
                                      <p:tavLst>
                                        <p:tav tm="0">
                                          <p:val>
                                            <p:strVal val="#ppt_h"/>
                                          </p:val>
                                        </p:tav>
                                        <p:tav tm="100000">
                                          <p:val>
                                            <p:strVal val="#ppt_h"/>
                                          </p:val>
                                        </p:tav>
                                      </p:tavLst>
                                    </p:anim>
                                    <p:anim calcmode="lin" valueType="num">
                                      <p:cBhvr>
                                        <p:cTn id="9" dur="1000" fill="hold"/>
                                        <p:tgtEl>
                                          <p:spTgt spid="12291">
                                            <p:txEl>
                                              <p:pRg st="0" end="0"/>
                                            </p:txEl>
                                          </p:spTgt>
                                        </p:tgtEl>
                                        <p:attrNameLst>
                                          <p:attrName>ppt_x</p:attrName>
                                        </p:attrNameLst>
                                      </p:cBhvr>
                                      <p:tavLst>
                                        <p:tav tm="0">
                                          <p:val>
                                            <p:strVal val="#ppt_x-.2"/>
                                          </p:val>
                                        </p:tav>
                                        <p:tav tm="100000">
                                          <p:val>
                                            <p:strVal val="#ppt_x"/>
                                          </p:val>
                                        </p:tav>
                                      </p:tavLst>
                                    </p:anim>
                                    <p:anim calcmode="lin" valueType="num">
                                      <p:cBhvr>
                                        <p:cTn id="10" dur="1000" fill="hold"/>
                                        <p:tgtEl>
                                          <p:spTgt spid="12291">
                                            <p:txEl>
                                              <p:pRg st="0" end="0"/>
                                            </p:txEl>
                                          </p:spTgt>
                                        </p:tgtEl>
                                        <p:attrNameLst>
                                          <p:attrName>ppt_y</p:attrName>
                                        </p:attrNameLst>
                                      </p:cBhvr>
                                      <p:tavLst>
                                        <p:tav tm="0">
                                          <p:val>
                                            <p:strVal val="#ppt_y"/>
                                          </p:val>
                                        </p:tav>
                                        <p:tav tm="100000">
                                          <p:val>
                                            <p:strVal val="#ppt_y"/>
                                          </p:val>
                                        </p:tav>
                                      </p:tavLst>
                                    </p:anim>
                                    <p:animEffect transition="in" filter="fade">
                                      <p:cBhvr>
                                        <p:cTn id="11" dur="1000"/>
                                        <p:tgtEl>
                                          <p:spTgt spid="12291">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12291">
                                            <p:txEl>
                                              <p:pRg st="1" end="1"/>
                                            </p:txEl>
                                          </p:spTgt>
                                        </p:tgtEl>
                                        <p:attrNameLst>
                                          <p:attrName>style.visibility</p:attrName>
                                        </p:attrNameLst>
                                      </p:cBhvr>
                                      <p:to>
                                        <p:strVal val="visible"/>
                                      </p:to>
                                    </p:set>
                                    <p:anim calcmode="lin" valueType="num">
                                      <p:cBhvr>
                                        <p:cTn id="16" dur="1000" fill="hold"/>
                                        <p:tgtEl>
                                          <p:spTgt spid="12291">
                                            <p:txEl>
                                              <p:pRg st="1" end="1"/>
                                            </p:txEl>
                                          </p:spTgt>
                                        </p:tgtEl>
                                        <p:attrNameLst>
                                          <p:attrName>ppt_w</p:attrName>
                                        </p:attrNameLst>
                                      </p:cBhvr>
                                      <p:tavLst>
                                        <p:tav tm="0">
                                          <p:val>
                                            <p:strVal val="#ppt_w*0.05"/>
                                          </p:val>
                                        </p:tav>
                                        <p:tav tm="100000">
                                          <p:val>
                                            <p:strVal val="#ppt_w"/>
                                          </p:val>
                                        </p:tav>
                                      </p:tavLst>
                                    </p:anim>
                                    <p:anim calcmode="lin" valueType="num">
                                      <p:cBhvr>
                                        <p:cTn id="17" dur="1000" fill="hold"/>
                                        <p:tgtEl>
                                          <p:spTgt spid="12291">
                                            <p:txEl>
                                              <p:pRg st="1" end="1"/>
                                            </p:txEl>
                                          </p:spTgt>
                                        </p:tgtEl>
                                        <p:attrNameLst>
                                          <p:attrName>ppt_h</p:attrName>
                                        </p:attrNameLst>
                                      </p:cBhvr>
                                      <p:tavLst>
                                        <p:tav tm="0">
                                          <p:val>
                                            <p:strVal val="#ppt_h"/>
                                          </p:val>
                                        </p:tav>
                                        <p:tav tm="100000">
                                          <p:val>
                                            <p:strVal val="#ppt_h"/>
                                          </p:val>
                                        </p:tav>
                                      </p:tavLst>
                                    </p:anim>
                                    <p:anim calcmode="lin" valueType="num">
                                      <p:cBhvr>
                                        <p:cTn id="18" dur="1000" fill="hold"/>
                                        <p:tgtEl>
                                          <p:spTgt spid="12291">
                                            <p:txEl>
                                              <p:pRg st="1" end="1"/>
                                            </p:txEl>
                                          </p:spTgt>
                                        </p:tgtEl>
                                        <p:attrNameLst>
                                          <p:attrName>ppt_x</p:attrName>
                                        </p:attrNameLst>
                                      </p:cBhvr>
                                      <p:tavLst>
                                        <p:tav tm="0">
                                          <p:val>
                                            <p:strVal val="#ppt_x-.2"/>
                                          </p:val>
                                        </p:tav>
                                        <p:tav tm="100000">
                                          <p:val>
                                            <p:strVal val="#ppt_x"/>
                                          </p:val>
                                        </p:tav>
                                      </p:tavLst>
                                    </p:anim>
                                    <p:anim calcmode="lin" valueType="num">
                                      <p:cBhvr>
                                        <p:cTn id="19" dur="1000" fill="hold"/>
                                        <p:tgtEl>
                                          <p:spTgt spid="12291">
                                            <p:txEl>
                                              <p:pRg st="1" end="1"/>
                                            </p:txEl>
                                          </p:spTgt>
                                        </p:tgtEl>
                                        <p:attrNameLst>
                                          <p:attrName>ppt_y</p:attrName>
                                        </p:attrNameLst>
                                      </p:cBhvr>
                                      <p:tavLst>
                                        <p:tav tm="0">
                                          <p:val>
                                            <p:strVal val="#ppt_y"/>
                                          </p:val>
                                        </p:tav>
                                        <p:tav tm="100000">
                                          <p:val>
                                            <p:strVal val="#ppt_y"/>
                                          </p:val>
                                        </p:tav>
                                      </p:tavLst>
                                    </p:anim>
                                    <p:animEffect transition="in" filter="fade">
                                      <p:cBhvr>
                                        <p:cTn id="20" dur="1000"/>
                                        <p:tgtEl>
                                          <p:spTgt spid="12291">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p:cTn id="25" dur="1000" fill="hold"/>
                                        <p:tgtEl>
                                          <p:spTgt spid="12291">
                                            <p:txEl>
                                              <p:pRg st="3" end="3"/>
                                            </p:txEl>
                                          </p:spTgt>
                                        </p:tgtEl>
                                        <p:attrNameLst>
                                          <p:attrName>ppt_w</p:attrName>
                                        </p:attrNameLst>
                                      </p:cBhvr>
                                      <p:tavLst>
                                        <p:tav tm="0">
                                          <p:val>
                                            <p:strVal val="#ppt_w*0.05"/>
                                          </p:val>
                                        </p:tav>
                                        <p:tav tm="100000">
                                          <p:val>
                                            <p:strVal val="#ppt_w"/>
                                          </p:val>
                                        </p:tav>
                                      </p:tavLst>
                                    </p:anim>
                                    <p:anim calcmode="lin" valueType="num">
                                      <p:cBhvr>
                                        <p:cTn id="26" dur="1000" fill="hold"/>
                                        <p:tgtEl>
                                          <p:spTgt spid="12291">
                                            <p:txEl>
                                              <p:pRg st="3" end="3"/>
                                            </p:txEl>
                                          </p:spTgt>
                                        </p:tgtEl>
                                        <p:attrNameLst>
                                          <p:attrName>ppt_h</p:attrName>
                                        </p:attrNameLst>
                                      </p:cBhvr>
                                      <p:tavLst>
                                        <p:tav tm="0">
                                          <p:val>
                                            <p:strVal val="#ppt_h"/>
                                          </p:val>
                                        </p:tav>
                                        <p:tav tm="100000">
                                          <p:val>
                                            <p:strVal val="#ppt_h"/>
                                          </p:val>
                                        </p:tav>
                                      </p:tavLst>
                                    </p:anim>
                                    <p:anim calcmode="lin" valueType="num">
                                      <p:cBhvr>
                                        <p:cTn id="27" dur="1000" fill="hold"/>
                                        <p:tgtEl>
                                          <p:spTgt spid="12291">
                                            <p:txEl>
                                              <p:pRg st="3" end="3"/>
                                            </p:txEl>
                                          </p:spTgt>
                                        </p:tgtEl>
                                        <p:attrNameLst>
                                          <p:attrName>ppt_x</p:attrName>
                                        </p:attrNameLst>
                                      </p:cBhvr>
                                      <p:tavLst>
                                        <p:tav tm="0">
                                          <p:val>
                                            <p:strVal val="#ppt_x-.2"/>
                                          </p:val>
                                        </p:tav>
                                        <p:tav tm="100000">
                                          <p:val>
                                            <p:strVal val="#ppt_x"/>
                                          </p:val>
                                        </p:tav>
                                      </p:tavLst>
                                    </p:anim>
                                    <p:anim calcmode="lin" valueType="num">
                                      <p:cBhvr>
                                        <p:cTn id="28" dur="1000" fill="hold"/>
                                        <p:tgtEl>
                                          <p:spTgt spid="12291">
                                            <p:txEl>
                                              <p:pRg st="3" end="3"/>
                                            </p:txEl>
                                          </p:spTgt>
                                        </p:tgtEl>
                                        <p:attrNameLst>
                                          <p:attrName>ppt_y</p:attrName>
                                        </p:attrNameLst>
                                      </p:cBhvr>
                                      <p:tavLst>
                                        <p:tav tm="0">
                                          <p:val>
                                            <p:strVal val="#ppt_y"/>
                                          </p:val>
                                        </p:tav>
                                        <p:tav tm="100000">
                                          <p:val>
                                            <p:strVal val="#ppt_y"/>
                                          </p:val>
                                        </p:tav>
                                      </p:tavLst>
                                    </p:anim>
                                    <p:animEffect transition="in" filter="fade">
                                      <p:cBhvr>
                                        <p:cTn id="29" dur="1000"/>
                                        <p:tgtEl>
                                          <p:spTgt spid="12291">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12291">
                                            <p:txEl>
                                              <p:pRg st="4" end="4"/>
                                            </p:txEl>
                                          </p:spTgt>
                                        </p:tgtEl>
                                        <p:attrNameLst>
                                          <p:attrName>style.visibility</p:attrName>
                                        </p:attrNameLst>
                                      </p:cBhvr>
                                      <p:to>
                                        <p:strVal val="visible"/>
                                      </p:to>
                                    </p:set>
                                    <p:anim calcmode="lin" valueType="num">
                                      <p:cBhvr>
                                        <p:cTn id="34" dur="1000" fill="hold"/>
                                        <p:tgtEl>
                                          <p:spTgt spid="12291">
                                            <p:txEl>
                                              <p:pRg st="4" end="4"/>
                                            </p:txEl>
                                          </p:spTgt>
                                        </p:tgtEl>
                                        <p:attrNameLst>
                                          <p:attrName>ppt_w</p:attrName>
                                        </p:attrNameLst>
                                      </p:cBhvr>
                                      <p:tavLst>
                                        <p:tav tm="0">
                                          <p:val>
                                            <p:strVal val="#ppt_w*0.05"/>
                                          </p:val>
                                        </p:tav>
                                        <p:tav tm="100000">
                                          <p:val>
                                            <p:strVal val="#ppt_w"/>
                                          </p:val>
                                        </p:tav>
                                      </p:tavLst>
                                    </p:anim>
                                    <p:anim calcmode="lin" valueType="num">
                                      <p:cBhvr>
                                        <p:cTn id="35" dur="1000" fill="hold"/>
                                        <p:tgtEl>
                                          <p:spTgt spid="12291">
                                            <p:txEl>
                                              <p:pRg st="4" end="4"/>
                                            </p:txEl>
                                          </p:spTgt>
                                        </p:tgtEl>
                                        <p:attrNameLst>
                                          <p:attrName>ppt_h</p:attrName>
                                        </p:attrNameLst>
                                      </p:cBhvr>
                                      <p:tavLst>
                                        <p:tav tm="0">
                                          <p:val>
                                            <p:strVal val="#ppt_h"/>
                                          </p:val>
                                        </p:tav>
                                        <p:tav tm="100000">
                                          <p:val>
                                            <p:strVal val="#ppt_h"/>
                                          </p:val>
                                        </p:tav>
                                      </p:tavLst>
                                    </p:anim>
                                    <p:anim calcmode="lin" valueType="num">
                                      <p:cBhvr>
                                        <p:cTn id="36" dur="1000" fill="hold"/>
                                        <p:tgtEl>
                                          <p:spTgt spid="12291">
                                            <p:txEl>
                                              <p:pRg st="4" end="4"/>
                                            </p:txEl>
                                          </p:spTgt>
                                        </p:tgtEl>
                                        <p:attrNameLst>
                                          <p:attrName>ppt_x</p:attrName>
                                        </p:attrNameLst>
                                      </p:cBhvr>
                                      <p:tavLst>
                                        <p:tav tm="0">
                                          <p:val>
                                            <p:strVal val="#ppt_x-.2"/>
                                          </p:val>
                                        </p:tav>
                                        <p:tav tm="100000">
                                          <p:val>
                                            <p:strVal val="#ppt_x"/>
                                          </p:val>
                                        </p:tav>
                                      </p:tavLst>
                                    </p:anim>
                                    <p:anim calcmode="lin" valueType="num">
                                      <p:cBhvr>
                                        <p:cTn id="37" dur="1000" fill="hold"/>
                                        <p:tgtEl>
                                          <p:spTgt spid="12291">
                                            <p:txEl>
                                              <p:pRg st="4" end="4"/>
                                            </p:txEl>
                                          </p:spTgt>
                                        </p:tgtEl>
                                        <p:attrNameLst>
                                          <p:attrName>ppt_y</p:attrName>
                                        </p:attrNameLst>
                                      </p:cBhvr>
                                      <p:tavLst>
                                        <p:tav tm="0">
                                          <p:val>
                                            <p:strVal val="#ppt_y"/>
                                          </p:val>
                                        </p:tav>
                                        <p:tav tm="100000">
                                          <p:val>
                                            <p:strVal val="#ppt_y"/>
                                          </p:val>
                                        </p:tav>
                                      </p:tavLst>
                                    </p:anim>
                                    <p:animEffect transition="in" filter="fade">
                                      <p:cBhvr>
                                        <p:cTn id="38" dur="10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72"/>
          <p:cNvGrpSpPr>
            <a:grpSpLocks/>
          </p:cNvGrpSpPr>
          <p:nvPr/>
        </p:nvGrpSpPr>
        <p:grpSpPr bwMode="auto">
          <a:xfrm>
            <a:off x="2479675" y="1947863"/>
            <a:ext cx="5205413" cy="3600450"/>
            <a:chOff x="1352" y="1227"/>
            <a:chExt cx="3279" cy="2268"/>
          </a:xfrm>
        </p:grpSpPr>
        <p:sp>
          <p:nvSpPr>
            <p:cNvPr id="57380" name="Freeform 5"/>
            <p:cNvSpPr>
              <a:spLocks/>
            </p:cNvSpPr>
            <p:nvPr/>
          </p:nvSpPr>
          <p:spPr bwMode="auto">
            <a:xfrm>
              <a:off x="1369" y="1259"/>
              <a:ext cx="3245" cy="2217"/>
            </a:xfrm>
            <a:custGeom>
              <a:avLst/>
              <a:gdLst>
                <a:gd name="T0" fmla="*/ 0 w 4326"/>
                <a:gd name="T1" fmla="*/ 0 h 2642"/>
                <a:gd name="T2" fmla="*/ 167 w 4326"/>
                <a:gd name="T3" fmla="*/ 518 h 2642"/>
                <a:gd name="T4" fmla="*/ 211 w 4326"/>
                <a:gd name="T5" fmla="*/ 507 h 2642"/>
                <a:gd name="T6" fmla="*/ 261 w 4326"/>
                <a:gd name="T7" fmla="*/ 573 h 2642"/>
                <a:gd name="T8" fmla="*/ 307 w 4326"/>
                <a:gd name="T9" fmla="*/ 688 h 2642"/>
                <a:gd name="T10" fmla="*/ 354 w 4326"/>
                <a:gd name="T11" fmla="*/ 921 h 2642"/>
                <a:gd name="T12" fmla="*/ 396 w 4326"/>
                <a:gd name="T13" fmla="*/ 1106 h 2642"/>
                <a:gd name="T14" fmla="*/ 449 w 4326"/>
                <a:gd name="T15" fmla="*/ 722 h 2642"/>
                <a:gd name="T16" fmla="*/ 491 w 4326"/>
                <a:gd name="T17" fmla="*/ 832 h 2642"/>
                <a:gd name="T18" fmla="*/ 533 w 4326"/>
                <a:gd name="T19" fmla="*/ 939 h 2642"/>
                <a:gd name="T20" fmla="*/ 563 w 4326"/>
                <a:gd name="T21" fmla="*/ 962 h 2642"/>
                <a:gd name="T22" fmla="*/ 671 w 4326"/>
                <a:gd name="T23" fmla="*/ 577 h 2642"/>
                <a:gd name="T24" fmla="*/ 722 w 4326"/>
                <a:gd name="T25" fmla="*/ 810 h 2642"/>
                <a:gd name="T26" fmla="*/ 764 w 4326"/>
                <a:gd name="T27" fmla="*/ 1062 h 2642"/>
                <a:gd name="T28" fmla="*/ 814 w 4326"/>
                <a:gd name="T29" fmla="*/ 1124 h 2642"/>
                <a:gd name="T30" fmla="*/ 859 w 4326"/>
                <a:gd name="T31" fmla="*/ 939 h 2642"/>
                <a:gd name="T32" fmla="*/ 901 w 4326"/>
                <a:gd name="T33" fmla="*/ 1025 h 2642"/>
                <a:gd name="T34" fmla="*/ 940 w 4326"/>
                <a:gd name="T35" fmla="*/ 688 h 2642"/>
                <a:gd name="T36" fmla="*/ 1001 w 4326"/>
                <a:gd name="T37" fmla="*/ 1406 h 2642"/>
                <a:gd name="T38" fmla="*/ 1041 w 4326"/>
                <a:gd name="T39" fmla="*/ 1561 h 2642"/>
                <a:gd name="T40" fmla="*/ 1084 w 4326"/>
                <a:gd name="T41" fmla="*/ 1435 h 2642"/>
                <a:gd name="T42" fmla="*/ 1131 w 4326"/>
                <a:gd name="T43" fmla="*/ 899 h 2642"/>
                <a:gd name="T44" fmla="*/ 1178 w 4326"/>
                <a:gd name="T45" fmla="*/ 1143 h 2642"/>
                <a:gd name="T46" fmla="*/ 1226 w 4326"/>
                <a:gd name="T47" fmla="*/ 1354 h 2642"/>
                <a:gd name="T48" fmla="*/ 1406 w 4326"/>
                <a:gd name="T49" fmla="*/ 1184 h 2642"/>
                <a:gd name="T50" fmla="*/ 1458 w 4326"/>
                <a:gd name="T51" fmla="*/ 999 h 2642"/>
                <a:gd name="T52" fmla="*/ 1498 w 4326"/>
                <a:gd name="T53" fmla="*/ 1140 h 2642"/>
                <a:gd name="T54" fmla="*/ 1548 w 4326"/>
                <a:gd name="T55" fmla="*/ 1103 h 2642"/>
                <a:gd name="T56" fmla="*/ 1588 w 4326"/>
                <a:gd name="T57" fmla="*/ 1265 h 2642"/>
                <a:gd name="T58" fmla="*/ 1638 w 4326"/>
                <a:gd name="T59" fmla="*/ 1040 h 2642"/>
                <a:gd name="T60" fmla="*/ 1683 w 4326"/>
                <a:gd name="T61" fmla="*/ 722 h 2642"/>
                <a:gd name="T62" fmla="*/ 1731 w 4326"/>
                <a:gd name="T63" fmla="*/ 766 h 2642"/>
                <a:gd name="T64" fmla="*/ 1773 w 4326"/>
                <a:gd name="T65" fmla="*/ 1265 h 2642"/>
                <a:gd name="T66" fmla="*/ 1826 w 4326"/>
                <a:gd name="T67" fmla="*/ 1483 h 26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326"/>
                <a:gd name="T103" fmla="*/ 0 h 2642"/>
                <a:gd name="T104" fmla="*/ 4326 w 4326"/>
                <a:gd name="T105" fmla="*/ 2642 h 264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326" h="2642">
                  <a:moveTo>
                    <a:pt x="0" y="0"/>
                  </a:moveTo>
                  <a:lnTo>
                    <a:pt x="394" y="876"/>
                  </a:lnTo>
                  <a:lnTo>
                    <a:pt x="500" y="858"/>
                  </a:lnTo>
                  <a:lnTo>
                    <a:pt x="619" y="970"/>
                  </a:lnTo>
                  <a:lnTo>
                    <a:pt x="726" y="1164"/>
                  </a:lnTo>
                  <a:lnTo>
                    <a:pt x="839" y="1559"/>
                  </a:lnTo>
                  <a:lnTo>
                    <a:pt x="939" y="1872"/>
                  </a:lnTo>
                  <a:lnTo>
                    <a:pt x="1064" y="1221"/>
                  </a:lnTo>
                  <a:lnTo>
                    <a:pt x="1164" y="1409"/>
                  </a:lnTo>
                  <a:lnTo>
                    <a:pt x="1264" y="1590"/>
                  </a:lnTo>
                  <a:lnTo>
                    <a:pt x="1333" y="1628"/>
                  </a:lnTo>
                  <a:lnTo>
                    <a:pt x="1590" y="977"/>
                  </a:lnTo>
                  <a:lnTo>
                    <a:pt x="1709" y="1371"/>
                  </a:lnTo>
                  <a:lnTo>
                    <a:pt x="1809" y="1797"/>
                  </a:lnTo>
                  <a:lnTo>
                    <a:pt x="1928" y="1903"/>
                  </a:lnTo>
                  <a:lnTo>
                    <a:pt x="2034" y="1590"/>
                  </a:lnTo>
                  <a:lnTo>
                    <a:pt x="2135" y="1734"/>
                  </a:lnTo>
                  <a:lnTo>
                    <a:pt x="2228" y="1164"/>
                  </a:lnTo>
                  <a:lnTo>
                    <a:pt x="2372" y="2379"/>
                  </a:lnTo>
                  <a:lnTo>
                    <a:pt x="2466" y="2642"/>
                  </a:lnTo>
                  <a:lnTo>
                    <a:pt x="2567" y="2429"/>
                  </a:lnTo>
                  <a:lnTo>
                    <a:pt x="2679" y="1521"/>
                  </a:lnTo>
                  <a:lnTo>
                    <a:pt x="2792" y="1934"/>
                  </a:lnTo>
                  <a:lnTo>
                    <a:pt x="2905" y="2291"/>
                  </a:lnTo>
                  <a:lnTo>
                    <a:pt x="3330" y="2003"/>
                  </a:lnTo>
                  <a:lnTo>
                    <a:pt x="3456" y="1690"/>
                  </a:lnTo>
                  <a:lnTo>
                    <a:pt x="3549" y="1928"/>
                  </a:lnTo>
                  <a:lnTo>
                    <a:pt x="3668" y="1866"/>
                  </a:lnTo>
                  <a:lnTo>
                    <a:pt x="3762" y="2141"/>
                  </a:lnTo>
                  <a:lnTo>
                    <a:pt x="3881" y="1759"/>
                  </a:lnTo>
                  <a:lnTo>
                    <a:pt x="3988" y="1221"/>
                  </a:lnTo>
                  <a:lnTo>
                    <a:pt x="4100" y="1296"/>
                  </a:lnTo>
                  <a:lnTo>
                    <a:pt x="4201" y="2141"/>
                  </a:lnTo>
                  <a:lnTo>
                    <a:pt x="4326" y="2510"/>
                  </a:lnTo>
                </a:path>
              </a:pathLst>
            </a:custGeom>
            <a:noFill/>
            <a:ln w="38100" cmpd="sng">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a:lstStyle/>
            <a:p>
              <a:pPr fontAlgn="base">
                <a:spcBef>
                  <a:spcPct val="0"/>
                </a:spcBef>
                <a:spcAft>
                  <a:spcPct val="0"/>
                </a:spcAft>
              </a:pPr>
              <a:endParaRPr lang="en-US">
                <a:solidFill>
                  <a:srgbClr val="FFFFFF"/>
                </a:solidFill>
              </a:endParaRPr>
            </a:p>
          </p:txBody>
        </p:sp>
        <p:sp>
          <p:nvSpPr>
            <p:cNvPr id="57381" name="Rectangle 6"/>
            <p:cNvSpPr>
              <a:spLocks noChangeArrowheads="1"/>
            </p:cNvSpPr>
            <p:nvPr/>
          </p:nvSpPr>
          <p:spPr bwMode="auto">
            <a:xfrm>
              <a:off x="1352" y="1227"/>
              <a:ext cx="49" cy="53"/>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382" name="Rectangle 7"/>
            <p:cNvSpPr>
              <a:spLocks noChangeArrowheads="1"/>
            </p:cNvSpPr>
            <p:nvPr/>
          </p:nvSpPr>
          <p:spPr bwMode="auto">
            <a:xfrm>
              <a:off x="1627" y="1959"/>
              <a:ext cx="46" cy="53"/>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383" name="Rectangle 8"/>
            <p:cNvSpPr>
              <a:spLocks noChangeArrowheads="1"/>
            </p:cNvSpPr>
            <p:nvPr/>
          </p:nvSpPr>
          <p:spPr bwMode="auto">
            <a:xfrm>
              <a:off x="1964" y="2523"/>
              <a:ext cx="51" cy="53"/>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384" name="Rectangle 9"/>
            <p:cNvSpPr>
              <a:spLocks noChangeArrowheads="1"/>
            </p:cNvSpPr>
            <p:nvPr/>
          </p:nvSpPr>
          <p:spPr bwMode="auto">
            <a:xfrm>
              <a:off x="2053" y="2803"/>
              <a:ext cx="50" cy="53"/>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385" name="Rectangle 10"/>
            <p:cNvSpPr>
              <a:spLocks noChangeArrowheads="1"/>
            </p:cNvSpPr>
            <p:nvPr/>
          </p:nvSpPr>
          <p:spPr bwMode="auto">
            <a:xfrm>
              <a:off x="1892" y="2219"/>
              <a:ext cx="47" cy="53"/>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386" name="Rectangle 11"/>
            <p:cNvSpPr>
              <a:spLocks noChangeArrowheads="1"/>
            </p:cNvSpPr>
            <p:nvPr/>
          </p:nvSpPr>
          <p:spPr bwMode="auto">
            <a:xfrm>
              <a:off x="1724" y="1949"/>
              <a:ext cx="50" cy="53"/>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387" name="Rectangle 12"/>
            <p:cNvSpPr>
              <a:spLocks noChangeArrowheads="1"/>
            </p:cNvSpPr>
            <p:nvPr/>
          </p:nvSpPr>
          <p:spPr bwMode="auto">
            <a:xfrm>
              <a:off x="1810" y="2042"/>
              <a:ext cx="47" cy="55"/>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388" name="Rectangle 13"/>
            <p:cNvSpPr>
              <a:spLocks noChangeArrowheads="1"/>
            </p:cNvSpPr>
            <p:nvPr/>
          </p:nvSpPr>
          <p:spPr bwMode="auto">
            <a:xfrm>
              <a:off x="2133" y="2240"/>
              <a:ext cx="46" cy="55"/>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389" name="Rectangle 14"/>
            <p:cNvSpPr>
              <a:spLocks noChangeArrowheads="1"/>
            </p:cNvSpPr>
            <p:nvPr/>
          </p:nvSpPr>
          <p:spPr bwMode="auto">
            <a:xfrm>
              <a:off x="2217" y="2424"/>
              <a:ext cx="47" cy="52"/>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390" name="Rectangle 15"/>
            <p:cNvSpPr>
              <a:spLocks noChangeArrowheads="1"/>
            </p:cNvSpPr>
            <p:nvPr/>
          </p:nvSpPr>
          <p:spPr bwMode="auto">
            <a:xfrm>
              <a:off x="2295" y="2571"/>
              <a:ext cx="49" cy="53"/>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391" name="Rectangle 16"/>
            <p:cNvSpPr>
              <a:spLocks noChangeArrowheads="1"/>
            </p:cNvSpPr>
            <p:nvPr/>
          </p:nvSpPr>
          <p:spPr bwMode="auto">
            <a:xfrm>
              <a:off x="2350" y="2605"/>
              <a:ext cx="47" cy="53"/>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392" name="Rectangle 17"/>
            <p:cNvSpPr>
              <a:spLocks noChangeArrowheads="1"/>
            </p:cNvSpPr>
            <p:nvPr/>
          </p:nvSpPr>
          <p:spPr bwMode="auto">
            <a:xfrm>
              <a:off x="2532" y="2048"/>
              <a:ext cx="48" cy="53"/>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393" name="Rectangle 18"/>
            <p:cNvSpPr>
              <a:spLocks noChangeArrowheads="1"/>
            </p:cNvSpPr>
            <p:nvPr/>
          </p:nvSpPr>
          <p:spPr bwMode="auto">
            <a:xfrm>
              <a:off x="2620" y="2379"/>
              <a:ext cx="49" cy="53"/>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394" name="Rectangle 19"/>
            <p:cNvSpPr>
              <a:spLocks noChangeArrowheads="1"/>
            </p:cNvSpPr>
            <p:nvPr/>
          </p:nvSpPr>
          <p:spPr bwMode="auto">
            <a:xfrm>
              <a:off x="2698" y="2732"/>
              <a:ext cx="49" cy="52"/>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395" name="Rectangle 20"/>
            <p:cNvSpPr>
              <a:spLocks noChangeArrowheads="1"/>
            </p:cNvSpPr>
            <p:nvPr/>
          </p:nvSpPr>
          <p:spPr bwMode="auto">
            <a:xfrm>
              <a:off x="2779" y="2831"/>
              <a:ext cx="46" cy="53"/>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396" name="Rectangle 21"/>
            <p:cNvSpPr>
              <a:spLocks noChangeArrowheads="1"/>
            </p:cNvSpPr>
            <p:nvPr/>
          </p:nvSpPr>
          <p:spPr bwMode="auto">
            <a:xfrm>
              <a:off x="2861" y="2571"/>
              <a:ext cx="48" cy="53"/>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397" name="Rectangle 22"/>
            <p:cNvSpPr>
              <a:spLocks noChangeArrowheads="1"/>
            </p:cNvSpPr>
            <p:nvPr/>
          </p:nvSpPr>
          <p:spPr bwMode="auto">
            <a:xfrm>
              <a:off x="2945" y="2694"/>
              <a:ext cx="49" cy="52"/>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398" name="Rectangle 23"/>
            <p:cNvSpPr>
              <a:spLocks noChangeArrowheads="1"/>
            </p:cNvSpPr>
            <p:nvPr/>
          </p:nvSpPr>
          <p:spPr bwMode="auto">
            <a:xfrm>
              <a:off x="3015" y="2225"/>
              <a:ext cx="46" cy="53"/>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399" name="Rectangle 24"/>
            <p:cNvSpPr>
              <a:spLocks noChangeArrowheads="1"/>
            </p:cNvSpPr>
            <p:nvPr/>
          </p:nvSpPr>
          <p:spPr bwMode="auto">
            <a:xfrm>
              <a:off x="3118" y="3238"/>
              <a:ext cx="47" cy="53"/>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400" name="Rectangle 25"/>
            <p:cNvSpPr>
              <a:spLocks noChangeArrowheads="1"/>
            </p:cNvSpPr>
            <p:nvPr/>
          </p:nvSpPr>
          <p:spPr bwMode="auto">
            <a:xfrm>
              <a:off x="3196" y="3443"/>
              <a:ext cx="47" cy="52"/>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401" name="Rectangle 26"/>
            <p:cNvSpPr>
              <a:spLocks noChangeArrowheads="1"/>
            </p:cNvSpPr>
            <p:nvPr/>
          </p:nvSpPr>
          <p:spPr bwMode="auto">
            <a:xfrm>
              <a:off x="3270" y="3272"/>
              <a:ext cx="49" cy="52"/>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402" name="Rectangle 27"/>
            <p:cNvSpPr>
              <a:spLocks noChangeArrowheads="1"/>
            </p:cNvSpPr>
            <p:nvPr/>
          </p:nvSpPr>
          <p:spPr bwMode="auto">
            <a:xfrm>
              <a:off x="3348" y="2516"/>
              <a:ext cx="49" cy="53"/>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403" name="Rectangle 28"/>
            <p:cNvSpPr>
              <a:spLocks noChangeArrowheads="1"/>
            </p:cNvSpPr>
            <p:nvPr/>
          </p:nvSpPr>
          <p:spPr bwMode="auto">
            <a:xfrm>
              <a:off x="3439" y="2865"/>
              <a:ext cx="46" cy="52"/>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404" name="Rectangle 29"/>
            <p:cNvSpPr>
              <a:spLocks noChangeArrowheads="1"/>
            </p:cNvSpPr>
            <p:nvPr/>
          </p:nvSpPr>
          <p:spPr bwMode="auto">
            <a:xfrm>
              <a:off x="3528" y="3156"/>
              <a:ext cx="44" cy="52"/>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405" name="Rectangle 30"/>
            <p:cNvSpPr>
              <a:spLocks noChangeArrowheads="1"/>
            </p:cNvSpPr>
            <p:nvPr/>
          </p:nvSpPr>
          <p:spPr bwMode="auto">
            <a:xfrm>
              <a:off x="3844" y="2913"/>
              <a:ext cx="49" cy="53"/>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406" name="Rectangle 31"/>
            <p:cNvSpPr>
              <a:spLocks noChangeArrowheads="1"/>
            </p:cNvSpPr>
            <p:nvPr/>
          </p:nvSpPr>
          <p:spPr bwMode="auto">
            <a:xfrm>
              <a:off x="3933" y="2666"/>
              <a:ext cx="50" cy="53"/>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407" name="Rectangle 32"/>
            <p:cNvSpPr>
              <a:spLocks noChangeArrowheads="1"/>
            </p:cNvSpPr>
            <p:nvPr/>
          </p:nvSpPr>
          <p:spPr bwMode="auto">
            <a:xfrm>
              <a:off x="4017" y="2858"/>
              <a:ext cx="49" cy="53"/>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408" name="Rectangle 33"/>
            <p:cNvSpPr>
              <a:spLocks noChangeArrowheads="1"/>
            </p:cNvSpPr>
            <p:nvPr/>
          </p:nvSpPr>
          <p:spPr bwMode="auto">
            <a:xfrm>
              <a:off x="4095" y="2808"/>
              <a:ext cx="49" cy="54"/>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409" name="Rectangle 34"/>
            <p:cNvSpPr>
              <a:spLocks noChangeArrowheads="1"/>
            </p:cNvSpPr>
            <p:nvPr/>
          </p:nvSpPr>
          <p:spPr bwMode="auto">
            <a:xfrm>
              <a:off x="4171" y="3035"/>
              <a:ext cx="44" cy="53"/>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410" name="Rectangle 35"/>
            <p:cNvSpPr>
              <a:spLocks noChangeArrowheads="1"/>
            </p:cNvSpPr>
            <p:nvPr/>
          </p:nvSpPr>
          <p:spPr bwMode="auto">
            <a:xfrm>
              <a:off x="4249" y="2704"/>
              <a:ext cx="49" cy="53"/>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411" name="Rectangle 36"/>
            <p:cNvSpPr>
              <a:spLocks noChangeArrowheads="1"/>
            </p:cNvSpPr>
            <p:nvPr/>
          </p:nvSpPr>
          <p:spPr bwMode="auto">
            <a:xfrm>
              <a:off x="4338" y="2257"/>
              <a:ext cx="46" cy="53"/>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412" name="Rectangle 37"/>
            <p:cNvSpPr>
              <a:spLocks noChangeArrowheads="1"/>
            </p:cNvSpPr>
            <p:nvPr/>
          </p:nvSpPr>
          <p:spPr bwMode="auto">
            <a:xfrm>
              <a:off x="4420" y="2312"/>
              <a:ext cx="47" cy="55"/>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413" name="Rectangle 38"/>
            <p:cNvSpPr>
              <a:spLocks noChangeArrowheads="1"/>
            </p:cNvSpPr>
            <p:nvPr/>
          </p:nvSpPr>
          <p:spPr bwMode="auto">
            <a:xfrm>
              <a:off x="4505" y="3046"/>
              <a:ext cx="46" cy="53"/>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sp>
          <p:nvSpPr>
            <p:cNvPr id="57414" name="Rectangle 39"/>
            <p:cNvSpPr>
              <a:spLocks noChangeArrowheads="1"/>
            </p:cNvSpPr>
            <p:nvPr/>
          </p:nvSpPr>
          <p:spPr bwMode="auto">
            <a:xfrm>
              <a:off x="4583" y="3343"/>
              <a:ext cx="48" cy="53"/>
            </a:xfrm>
            <a:prstGeom prst="rect">
              <a:avLst/>
            </a:prstGeom>
            <a:solidFill>
              <a:schemeClr val="hlink"/>
            </a:solidFill>
            <a:ln w="2857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endParaRPr>
            </a:p>
          </p:txBody>
        </p:sp>
      </p:grpSp>
      <p:sp>
        <p:nvSpPr>
          <p:cNvPr id="6184" name="Line 40"/>
          <p:cNvSpPr>
            <a:spLocks noChangeShapeType="1"/>
          </p:cNvSpPr>
          <p:nvPr/>
        </p:nvSpPr>
        <p:spPr bwMode="auto">
          <a:xfrm>
            <a:off x="2520950" y="3281363"/>
            <a:ext cx="5127625" cy="1717675"/>
          </a:xfrm>
          <a:prstGeom prst="line">
            <a:avLst/>
          </a:prstGeom>
          <a:noFill/>
          <a:ln w="38100">
            <a:solidFill>
              <a:schemeClr val="hlink"/>
            </a:solidFill>
            <a:prstDash val="dash"/>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57348" name="Rectangle 41"/>
          <p:cNvSpPr>
            <a:spLocks noChangeArrowheads="1"/>
          </p:cNvSpPr>
          <p:nvPr/>
        </p:nvSpPr>
        <p:spPr bwMode="auto">
          <a:xfrm>
            <a:off x="2400300" y="1422400"/>
            <a:ext cx="5372100" cy="4421188"/>
          </a:xfrm>
          <a:prstGeom prst="rect">
            <a:avLst/>
          </a:prstGeom>
          <a:noFill/>
          <a:ln w="2857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pPr fontAlgn="base">
              <a:spcBef>
                <a:spcPct val="0"/>
              </a:spcBef>
              <a:spcAft>
                <a:spcPct val="0"/>
              </a:spcAft>
            </a:pPr>
            <a:endParaRPr lang="en-US">
              <a:solidFill>
                <a:srgbClr val="FFFFFF"/>
              </a:solidFill>
            </a:endParaRPr>
          </a:p>
        </p:txBody>
      </p:sp>
      <p:sp>
        <p:nvSpPr>
          <p:cNvPr id="57349" name="Text Box 42"/>
          <p:cNvSpPr txBox="1">
            <a:spLocks noChangeArrowheads="1"/>
          </p:cNvSpPr>
          <p:nvPr/>
        </p:nvSpPr>
        <p:spPr bwMode="auto">
          <a:xfrm>
            <a:off x="1466850" y="1193800"/>
            <a:ext cx="793750" cy="427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2800" b="1">
                <a:solidFill>
                  <a:srgbClr val="FFFFFF"/>
                </a:solidFill>
              </a:rPr>
              <a:t>1000</a:t>
            </a:r>
          </a:p>
        </p:txBody>
      </p:sp>
      <p:sp>
        <p:nvSpPr>
          <p:cNvPr id="57350" name="Text Box 43"/>
          <p:cNvSpPr txBox="1">
            <a:spLocks noChangeArrowheads="1"/>
          </p:cNvSpPr>
          <p:nvPr/>
        </p:nvSpPr>
        <p:spPr bwMode="auto">
          <a:xfrm>
            <a:off x="1598613" y="1746250"/>
            <a:ext cx="595312" cy="427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2800" b="1">
                <a:solidFill>
                  <a:srgbClr val="FFFFFF"/>
                </a:solidFill>
              </a:rPr>
              <a:t>800</a:t>
            </a:r>
          </a:p>
        </p:txBody>
      </p:sp>
      <p:sp>
        <p:nvSpPr>
          <p:cNvPr id="57351" name="Text Box 44"/>
          <p:cNvSpPr txBox="1">
            <a:spLocks noChangeArrowheads="1"/>
          </p:cNvSpPr>
          <p:nvPr/>
        </p:nvSpPr>
        <p:spPr bwMode="auto">
          <a:xfrm>
            <a:off x="1598613" y="2298700"/>
            <a:ext cx="595312" cy="427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2800" b="1">
                <a:solidFill>
                  <a:srgbClr val="FFFFFF"/>
                </a:solidFill>
              </a:rPr>
              <a:t>600</a:t>
            </a:r>
          </a:p>
        </p:txBody>
      </p:sp>
      <p:sp>
        <p:nvSpPr>
          <p:cNvPr id="57352" name="Text Box 45"/>
          <p:cNvSpPr txBox="1">
            <a:spLocks noChangeArrowheads="1"/>
          </p:cNvSpPr>
          <p:nvPr/>
        </p:nvSpPr>
        <p:spPr bwMode="auto">
          <a:xfrm>
            <a:off x="1598613" y="2851150"/>
            <a:ext cx="595312" cy="427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2800" b="1">
                <a:solidFill>
                  <a:srgbClr val="FFFFFF"/>
                </a:solidFill>
              </a:rPr>
              <a:t>400</a:t>
            </a:r>
          </a:p>
        </p:txBody>
      </p:sp>
      <p:sp>
        <p:nvSpPr>
          <p:cNvPr id="57353" name="Text Box 46"/>
          <p:cNvSpPr txBox="1">
            <a:spLocks noChangeArrowheads="1"/>
          </p:cNvSpPr>
          <p:nvPr/>
        </p:nvSpPr>
        <p:spPr bwMode="auto">
          <a:xfrm>
            <a:off x="1598613" y="3403600"/>
            <a:ext cx="595312" cy="427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2800" b="1">
                <a:solidFill>
                  <a:srgbClr val="FFFFFF"/>
                </a:solidFill>
              </a:rPr>
              <a:t>200</a:t>
            </a:r>
          </a:p>
        </p:txBody>
      </p:sp>
      <p:sp>
        <p:nvSpPr>
          <p:cNvPr id="57354" name="Text Box 47"/>
          <p:cNvSpPr txBox="1">
            <a:spLocks noChangeArrowheads="1"/>
          </p:cNvSpPr>
          <p:nvPr/>
        </p:nvSpPr>
        <p:spPr bwMode="auto">
          <a:xfrm>
            <a:off x="1854200" y="3957638"/>
            <a:ext cx="198438" cy="427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2800" b="1">
                <a:solidFill>
                  <a:srgbClr val="FFFFFF"/>
                </a:solidFill>
              </a:rPr>
              <a:t>0</a:t>
            </a:r>
          </a:p>
        </p:txBody>
      </p:sp>
      <p:sp>
        <p:nvSpPr>
          <p:cNvPr id="57355" name="Text Box 48"/>
          <p:cNvSpPr txBox="1">
            <a:spLocks noChangeArrowheads="1"/>
          </p:cNvSpPr>
          <p:nvPr/>
        </p:nvSpPr>
        <p:spPr bwMode="auto">
          <a:xfrm>
            <a:off x="1522413" y="4510088"/>
            <a:ext cx="714375" cy="427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2800" b="1">
                <a:solidFill>
                  <a:srgbClr val="FFFFFF"/>
                </a:solidFill>
              </a:rPr>
              <a:t>-200</a:t>
            </a:r>
          </a:p>
        </p:txBody>
      </p:sp>
      <p:sp>
        <p:nvSpPr>
          <p:cNvPr id="57356" name="Text Box 49"/>
          <p:cNvSpPr txBox="1">
            <a:spLocks noChangeArrowheads="1"/>
          </p:cNvSpPr>
          <p:nvPr/>
        </p:nvSpPr>
        <p:spPr bwMode="auto">
          <a:xfrm>
            <a:off x="1522413" y="5062538"/>
            <a:ext cx="714375" cy="427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2800" b="1">
                <a:solidFill>
                  <a:srgbClr val="FFFFFF"/>
                </a:solidFill>
              </a:rPr>
              <a:t>-400</a:t>
            </a:r>
          </a:p>
        </p:txBody>
      </p:sp>
      <p:sp>
        <p:nvSpPr>
          <p:cNvPr id="57357" name="Text Box 50"/>
          <p:cNvSpPr txBox="1">
            <a:spLocks noChangeArrowheads="1"/>
          </p:cNvSpPr>
          <p:nvPr/>
        </p:nvSpPr>
        <p:spPr bwMode="auto">
          <a:xfrm>
            <a:off x="1522413" y="5614988"/>
            <a:ext cx="714375" cy="427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2800" b="1">
                <a:solidFill>
                  <a:srgbClr val="FFFFFF"/>
                </a:solidFill>
              </a:rPr>
              <a:t>-600</a:t>
            </a:r>
          </a:p>
        </p:txBody>
      </p:sp>
      <p:sp>
        <p:nvSpPr>
          <p:cNvPr id="57358" name="Text Box 51"/>
          <p:cNvSpPr txBox="1">
            <a:spLocks noChangeArrowheads="1"/>
          </p:cNvSpPr>
          <p:nvPr/>
        </p:nvSpPr>
        <p:spPr bwMode="auto">
          <a:xfrm>
            <a:off x="3133725" y="5927725"/>
            <a:ext cx="793750" cy="427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2800" b="1">
                <a:solidFill>
                  <a:srgbClr val="FFFFFF"/>
                </a:solidFill>
              </a:rPr>
              <a:t>2003</a:t>
            </a:r>
          </a:p>
        </p:txBody>
      </p:sp>
      <p:sp>
        <p:nvSpPr>
          <p:cNvPr id="57359" name="Text Box 52"/>
          <p:cNvSpPr txBox="1">
            <a:spLocks noChangeArrowheads="1"/>
          </p:cNvSpPr>
          <p:nvPr/>
        </p:nvSpPr>
        <p:spPr bwMode="auto">
          <a:xfrm>
            <a:off x="4694238" y="5924550"/>
            <a:ext cx="793750" cy="427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2800" b="1">
                <a:solidFill>
                  <a:srgbClr val="FFFFFF"/>
                </a:solidFill>
              </a:rPr>
              <a:t>2004</a:t>
            </a:r>
          </a:p>
        </p:txBody>
      </p:sp>
      <p:sp>
        <p:nvSpPr>
          <p:cNvPr id="57360" name="Text Box 53"/>
          <p:cNvSpPr txBox="1">
            <a:spLocks noChangeArrowheads="1"/>
          </p:cNvSpPr>
          <p:nvPr/>
        </p:nvSpPr>
        <p:spPr bwMode="auto">
          <a:xfrm>
            <a:off x="6254750" y="5927725"/>
            <a:ext cx="793750" cy="427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2800" b="1">
                <a:solidFill>
                  <a:srgbClr val="FFFFFF"/>
                </a:solidFill>
              </a:rPr>
              <a:t>2005</a:t>
            </a:r>
          </a:p>
        </p:txBody>
      </p:sp>
      <p:sp>
        <p:nvSpPr>
          <p:cNvPr id="57361" name="Text Box 54"/>
          <p:cNvSpPr txBox="1">
            <a:spLocks noChangeArrowheads="1"/>
          </p:cNvSpPr>
          <p:nvPr/>
        </p:nvSpPr>
        <p:spPr bwMode="auto">
          <a:xfrm rot="-5400000">
            <a:off x="-6350" y="3411538"/>
            <a:ext cx="2471737" cy="427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2800" b="1">
                <a:solidFill>
                  <a:srgbClr val="FFFFFF"/>
                </a:solidFill>
              </a:rPr>
              <a:t>Ice Mass (km</a:t>
            </a:r>
            <a:r>
              <a:rPr lang="en-US" sz="2800" b="1" baseline="30000">
                <a:solidFill>
                  <a:srgbClr val="FFFFFF"/>
                </a:solidFill>
              </a:rPr>
              <a:t>3</a:t>
            </a:r>
            <a:r>
              <a:rPr lang="en-US" sz="2800" b="1">
                <a:solidFill>
                  <a:srgbClr val="FFFFFF"/>
                </a:solidFill>
              </a:rPr>
              <a:t>)</a:t>
            </a:r>
          </a:p>
        </p:txBody>
      </p:sp>
      <p:sp>
        <p:nvSpPr>
          <p:cNvPr id="57362" name="Line 55"/>
          <p:cNvSpPr>
            <a:spLocks noChangeShapeType="1"/>
          </p:cNvSpPr>
          <p:nvPr/>
        </p:nvSpPr>
        <p:spPr bwMode="auto">
          <a:xfrm flipH="1">
            <a:off x="2312988" y="1422400"/>
            <a:ext cx="79375" cy="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57363" name="Line 56"/>
          <p:cNvSpPr>
            <a:spLocks noChangeShapeType="1"/>
          </p:cNvSpPr>
          <p:nvPr/>
        </p:nvSpPr>
        <p:spPr bwMode="auto">
          <a:xfrm flipH="1">
            <a:off x="2312988" y="1974850"/>
            <a:ext cx="79375" cy="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57364" name="Line 57"/>
          <p:cNvSpPr>
            <a:spLocks noChangeShapeType="1"/>
          </p:cNvSpPr>
          <p:nvPr/>
        </p:nvSpPr>
        <p:spPr bwMode="auto">
          <a:xfrm flipH="1">
            <a:off x="2312988" y="2527300"/>
            <a:ext cx="79375" cy="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57365" name="Line 58"/>
          <p:cNvSpPr>
            <a:spLocks noChangeShapeType="1"/>
          </p:cNvSpPr>
          <p:nvPr/>
        </p:nvSpPr>
        <p:spPr bwMode="auto">
          <a:xfrm flipH="1">
            <a:off x="2312988" y="3079750"/>
            <a:ext cx="79375" cy="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57366" name="Line 59"/>
          <p:cNvSpPr>
            <a:spLocks noChangeShapeType="1"/>
          </p:cNvSpPr>
          <p:nvPr/>
        </p:nvSpPr>
        <p:spPr bwMode="auto">
          <a:xfrm flipH="1">
            <a:off x="2312988" y="3633788"/>
            <a:ext cx="79375" cy="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57367" name="Line 60"/>
          <p:cNvSpPr>
            <a:spLocks noChangeShapeType="1"/>
          </p:cNvSpPr>
          <p:nvPr/>
        </p:nvSpPr>
        <p:spPr bwMode="auto">
          <a:xfrm flipH="1">
            <a:off x="2312988" y="4186238"/>
            <a:ext cx="79375" cy="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57368" name="Line 61"/>
          <p:cNvSpPr>
            <a:spLocks noChangeShapeType="1"/>
          </p:cNvSpPr>
          <p:nvPr/>
        </p:nvSpPr>
        <p:spPr bwMode="auto">
          <a:xfrm flipH="1">
            <a:off x="2312988" y="4738688"/>
            <a:ext cx="79375" cy="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57369" name="Line 62"/>
          <p:cNvSpPr>
            <a:spLocks noChangeShapeType="1"/>
          </p:cNvSpPr>
          <p:nvPr/>
        </p:nvSpPr>
        <p:spPr bwMode="auto">
          <a:xfrm flipH="1">
            <a:off x="2312988" y="5291138"/>
            <a:ext cx="79375" cy="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57370" name="Line 63"/>
          <p:cNvSpPr>
            <a:spLocks noChangeShapeType="1"/>
          </p:cNvSpPr>
          <p:nvPr/>
        </p:nvSpPr>
        <p:spPr bwMode="auto">
          <a:xfrm flipH="1">
            <a:off x="2312988" y="5843588"/>
            <a:ext cx="79375" cy="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57371" name="Line 64"/>
          <p:cNvSpPr>
            <a:spLocks noChangeShapeType="1"/>
          </p:cNvSpPr>
          <p:nvPr/>
        </p:nvSpPr>
        <p:spPr bwMode="auto">
          <a:xfrm rot="16200000" flipH="1">
            <a:off x="3502819" y="5898357"/>
            <a:ext cx="90487" cy="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57372" name="Line 65"/>
          <p:cNvSpPr>
            <a:spLocks noChangeShapeType="1"/>
          </p:cNvSpPr>
          <p:nvPr/>
        </p:nvSpPr>
        <p:spPr bwMode="auto">
          <a:xfrm rot="16200000" flipH="1">
            <a:off x="4277519" y="5898357"/>
            <a:ext cx="90487" cy="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57373" name="Line 66"/>
          <p:cNvSpPr>
            <a:spLocks noChangeShapeType="1"/>
          </p:cNvSpPr>
          <p:nvPr/>
        </p:nvSpPr>
        <p:spPr bwMode="auto">
          <a:xfrm rot="16200000" flipH="1">
            <a:off x="5056981" y="5898357"/>
            <a:ext cx="90487" cy="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57374" name="Line 67"/>
          <p:cNvSpPr>
            <a:spLocks noChangeShapeType="1"/>
          </p:cNvSpPr>
          <p:nvPr/>
        </p:nvSpPr>
        <p:spPr bwMode="auto">
          <a:xfrm rot="16200000" flipH="1">
            <a:off x="5831681" y="5898357"/>
            <a:ext cx="90487" cy="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57375" name="Line 68"/>
          <p:cNvSpPr>
            <a:spLocks noChangeShapeType="1"/>
          </p:cNvSpPr>
          <p:nvPr/>
        </p:nvSpPr>
        <p:spPr bwMode="auto">
          <a:xfrm rot="16200000" flipH="1">
            <a:off x="6615906" y="5898357"/>
            <a:ext cx="90487" cy="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57376" name="Line 69"/>
          <p:cNvSpPr>
            <a:spLocks noChangeShapeType="1"/>
          </p:cNvSpPr>
          <p:nvPr/>
        </p:nvSpPr>
        <p:spPr bwMode="auto">
          <a:xfrm rot="16200000" flipH="1">
            <a:off x="7392194" y="5895182"/>
            <a:ext cx="90487" cy="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57377" name="Line 70"/>
          <p:cNvSpPr>
            <a:spLocks noChangeShapeType="1"/>
          </p:cNvSpPr>
          <p:nvPr/>
        </p:nvSpPr>
        <p:spPr bwMode="auto">
          <a:xfrm rot="16200000" flipH="1">
            <a:off x="2729706" y="5895182"/>
            <a:ext cx="90487" cy="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57378" name="Rectangle 151"/>
          <p:cNvSpPr>
            <a:spLocks noChangeArrowheads="1"/>
          </p:cNvSpPr>
          <p:nvPr/>
        </p:nvSpPr>
        <p:spPr bwMode="auto">
          <a:xfrm>
            <a:off x="4713288" y="6413500"/>
            <a:ext cx="771525" cy="427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800" b="1">
                <a:solidFill>
                  <a:srgbClr val="FFFFFF"/>
                </a:solidFill>
              </a:rPr>
              <a:t>Year</a:t>
            </a:r>
          </a:p>
        </p:txBody>
      </p:sp>
      <p:sp>
        <p:nvSpPr>
          <p:cNvPr id="55331" name="Rectangle 670"/>
          <p:cNvSpPr>
            <a:spLocks noGrp="1" noChangeArrowheads="1"/>
          </p:cNvSpPr>
          <p:nvPr>
            <p:ph type="title"/>
          </p:nvPr>
        </p:nvSpPr>
        <p:spPr/>
        <p:txBody>
          <a:bodyPr/>
          <a:lstStyle/>
          <a:p>
            <a:pPr eaLnBrk="1" hangingPunct="1">
              <a:defRPr/>
            </a:pPr>
            <a:r>
              <a:rPr lang="en-US" sz="4000" smtClean="0"/>
              <a:t>Changes in Antarctica Ice Mass </a:t>
            </a:r>
          </a:p>
        </p:txBody>
      </p:sp>
    </p:spTree>
    <p:extLst>
      <p:ext uri="{BB962C8B-B14F-4D97-AF65-F5344CB8AC3E}">
        <p14:creationId xmlns="" xmlns:p14="http://schemas.microsoft.com/office/powerpoint/2010/main" val="7403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184"/>
                                        </p:tgtEl>
                                        <p:attrNameLst>
                                          <p:attrName>style.visibility</p:attrName>
                                        </p:attrNameLst>
                                      </p:cBhvr>
                                      <p:to>
                                        <p:strVal val="visible"/>
                                      </p:to>
                                    </p:set>
                                    <p:animEffect transition="in" filter="wipe(left)">
                                      <p:cBhvr>
                                        <p:cTn id="11" dur="500"/>
                                        <p:tgtEl>
                                          <p:spTgt spid="6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8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en-US" smtClean="0"/>
              <a:t>Ice Sheets Melting?</a:t>
            </a:r>
          </a:p>
        </p:txBody>
      </p:sp>
      <p:sp>
        <p:nvSpPr>
          <p:cNvPr id="77827" name="Rectangle 3"/>
          <p:cNvSpPr>
            <a:spLocks noGrp="1" noChangeArrowheads="1"/>
          </p:cNvSpPr>
          <p:nvPr>
            <p:ph type="body" idx="1"/>
          </p:nvPr>
        </p:nvSpPr>
        <p:spPr>
          <a:xfrm>
            <a:off x="457200" y="1438275"/>
            <a:ext cx="8229600" cy="5183188"/>
          </a:xfrm>
        </p:spPr>
        <p:txBody>
          <a:bodyPr/>
          <a:lstStyle/>
          <a:p>
            <a:pPr eaLnBrk="1" hangingPunct="1"/>
            <a:r>
              <a:rPr lang="en-US" smtClean="0"/>
              <a:t>GRACE (gravity measured by satellite) found melting of Antarctica equivalent to sea level rise of 0.4 mm/year (2 in/century)</a:t>
            </a:r>
          </a:p>
          <a:p>
            <a:pPr eaLnBrk="1" hangingPunct="1"/>
            <a:r>
              <a:rPr lang="en-US" smtClean="0"/>
              <a:t>Zwally, 2005 (satellite radar </a:t>
            </a:r>
            <a:br>
              <a:rPr lang="en-US" smtClean="0"/>
            </a:br>
            <a:r>
              <a:rPr lang="en-US" smtClean="0"/>
              <a:t>altimetry) </a:t>
            </a:r>
          </a:p>
          <a:p>
            <a:pPr lvl="1" eaLnBrk="1" hangingPunct="1"/>
            <a:r>
              <a:rPr lang="en-US" smtClean="0"/>
              <a:t>confirmed Antarctica melting</a:t>
            </a:r>
          </a:p>
          <a:p>
            <a:pPr lvl="1" eaLnBrk="1" hangingPunct="1"/>
            <a:r>
              <a:rPr lang="en-US" smtClean="0"/>
              <a:t>Greenland ice melting on</a:t>
            </a:r>
            <a:br>
              <a:rPr lang="en-US" smtClean="0"/>
            </a:br>
            <a:r>
              <a:rPr lang="en-US" smtClean="0"/>
              <a:t>exterior, accumulating inland</a:t>
            </a:r>
            <a:br>
              <a:rPr lang="en-US" smtClean="0"/>
            </a:br>
            <a:r>
              <a:rPr lang="en-US" smtClean="0"/>
              <a:t>(higher precipitation)</a:t>
            </a:r>
          </a:p>
        </p:txBody>
      </p:sp>
      <p:pic>
        <p:nvPicPr>
          <p:cNvPr id="77828" name="Picture 4" descr="roger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315075" y="2967038"/>
            <a:ext cx="2828925" cy="3890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5764673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p:cTn id="7" dur="500" fill="hold"/>
                                        <p:tgtEl>
                                          <p:spTgt spid="77827">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77827">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77827">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77827">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77827">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77827">
                                            <p:txEl>
                                              <p:pRg st="1" end="1"/>
                                            </p:txEl>
                                          </p:spTgt>
                                        </p:tgtEl>
                                        <p:attrNameLst>
                                          <p:attrName>style.visibility</p:attrName>
                                        </p:attrNameLst>
                                      </p:cBhvr>
                                      <p:to>
                                        <p:strVal val="visible"/>
                                      </p:to>
                                    </p:set>
                                    <p:anim calcmode="lin" valueType="num">
                                      <p:cBhvr>
                                        <p:cTn id="16" dur="500" fill="hold"/>
                                        <p:tgtEl>
                                          <p:spTgt spid="77827">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77827">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77827">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77827">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77827">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77827">
                                            <p:txEl>
                                              <p:pRg st="2" end="2"/>
                                            </p:txEl>
                                          </p:spTgt>
                                        </p:tgtEl>
                                        <p:attrNameLst>
                                          <p:attrName>style.visibility</p:attrName>
                                        </p:attrNameLst>
                                      </p:cBhvr>
                                      <p:to>
                                        <p:strVal val="visible"/>
                                      </p:to>
                                    </p:set>
                                    <p:anim calcmode="lin" valueType="num">
                                      <p:cBhvr>
                                        <p:cTn id="25" dur="500" fill="hold"/>
                                        <p:tgtEl>
                                          <p:spTgt spid="77827">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77827">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77827">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77827">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77827">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77827">
                                            <p:txEl>
                                              <p:pRg st="3" end="3"/>
                                            </p:txEl>
                                          </p:spTgt>
                                        </p:tgtEl>
                                        <p:attrNameLst>
                                          <p:attrName>style.visibility</p:attrName>
                                        </p:attrNameLst>
                                      </p:cBhvr>
                                      <p:to>
                                        <p:strVal val="visible"/>
                                      </p:to>
                                    </p:set>
                                    <p:anim calcmode="lin" valueType="num">
                                      <p:cBhvr>
                                        <p:cTn id="34" dur="500" fill="hold"/>
                                        <p:tgtEl>
                                          <p:spTgt spid="77827">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77827">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77827">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77827">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77827">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nodeType="clickEffect">
                                  <p:stCondLst>
                                    <p:cond delay="0"/>
                                  </p:stCondLst>
                                  <p:childTnLst>
                                    <p:set>
                                      <p:cBhvr>
                                        <p:cTn id="42" dur="1" fill="hold">
                                          <p:stCondLst>
                                            <p:cond delay="0"/>
                                          </p:stCondLst>
                                        </p:cTn>
                                        <p:tgtEl>
                                          <p:spTgt spid="77828"/>
                                        </p:tgtEl>
                                        <p:attrNameLst>
                                          <p:attrName>style.visibility</p:attrName>
                                        </p:attrNameLst>
                                      </p:cBhvr>
                                      <p:to>
                                        <p:strVal val="visible"/>
                                      </p:to>
                                    </p:set>
                                    <p:animEffect transition="in" filter="fade">
                                      <p:cBhvr>
                                        <p:cTn id="43" dur="2000"/>
                                        <p:tgtEl>
                                          <p:spTgt spid="77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8182" name="Picture 6" descr="0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89000" y="1381125"/>
            <a:ext cx="7302500" cy="547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4275" name="Rectangle 4"/>
          <p:cNvSpPr>
            <a:spLocks noGrp="1" noChangeArrowheads="1"/>
          </p:cNvSpPr>
          <p:nvPr>
            <p:ph type="title"/>
          </p:nvPr>
        </p:nvSpPr>
        <p:spPr>
          <a:xfrm>
            <a:off x="0" y="274638"/>
            <a:ext cx="9144000" cy="1143000"/>
          </a:xfrm>
        </p:spPr>
        <p:txBody>
          <a:bodyPr/>
          <a:lstStyle/>
          <a:p>
            <a:pPr eaLnBrk="1" hangingPunct="1">
              <a:defRPr/>
            </a:pPr>
            <a:r>
              <a:rPr lang="en-US" smtClean="0"/>
              <a:t>Melting Glaciers – Mt. Kilimanjaro</a:t>
            </a:r>
          </a:p>
        </p:txBody>
      </p:sp>
      <p:pic>
        <p:nvPicPr>
          <p:cNvPr id="178181" name="Picture 5" descr="0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89000" y="1381125"/>
            <a:ext cx="7302500" cy="547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2662224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78182"/>
                                        </p:tgtEl>
                                        <p:attrNameLst>
                                          <p:attrName>style.visibility</p:attrName>
                                        </p:attrNameLst>
                                      </p:cBhvr>
                                      <p:to>
                                        <p:strVal val="visible"/>
                                      </p:to>
                                    </p:set>
                                    <p:animEffect transition="in" filter="fade">
                                      <p:cBhvr>
                                        <p:cTn id="7" dur="1000"/>
                                        <p:tgtEl>
                                          <p:spTgt spid="178182"/>
                                        </p:tgtEl>
                                      </p:cBhvr>
                                    </p:animEffect>
                                  </p:childTnLst>
                                </p:cTn>
                              </p:par>
                            </p:childTnLst>
                          </p:cTn>
                        </p:par>
                        <p:par>
                          <p:cTn id="8" fill="hold" nodeType="afterGroup">
                            <p:stCondLst>
                              <p:cond delay="1000"/>
                            </p:stCondLst>
                            <p:childTnLst>
                              <p:par>
                                <p:cTn id="9" presetID="10" presetClass="entr" presetSubtype="0" fill="hold" nodeType="afterEffect">
                                  <p:stCondLst>
                                    <p:cond delay="2000"/>
                                  </p:stCondLst>
                                  <p:childTnLst>
                                    <p:set>
                                      <p:cBhvr>
                                        <p:cTn id="10" dur="1" fill="hold">
                                          <p:stCondLst>
                                            <p:cond delay="0"/>
                                          </p:stCondLst>
                                        </p:cTn>
                                        <p:tgtEl>
                                          <p:spTgt spid="178181"/>
                                        </p:tgtEl>
                                        <p:attrNameLst>
                                          <p:attrName>style.visibility</p:attrName>
                                        </p:attrNameLst>
                                      </p:cBhvr>
                                      <p:to>
                                        <p:strVal val="visible"/>
                                      </p:to>
                                    </p:set>
                                    <p:animEffect transition="in" filter="fade">
                                      <p:cBhvr>
                                        <p:cTn id="11" dur="2000"/>
                                        <p:tgtEl>
                                          <p:spTgt spid="178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defRPr/>
            </a:pPr>
            <a:r>
              <a:rPr lang="en-US" sz="3600" smtClean="0"/>
              <a:t>Global Warming Primarily Impacts the Northern Hemisphere</a:t>
            </a:r>
          </a:p>
        </p:txBody>
      </p:sp>
      <p:sp>
        <p:nvSpPr>
          <p:cNvPr id="80899" name="Rectangle 3"/>
          <p:cNvSpPr>
            <a:spLocks noChangeArrowheads="1"/>
          </p:cNvSpPr>
          <p:nvPr/>
        </p:nvSpPr>
        <p:spPr bwMode="auto">
          <a:xfrm>
            <a:off x="1236663" y="1982788"/>
            <a:ext cx="3563937" cy="3697287"/>
          </a:xfrm>
          <a:prstGeom prst="rect">
            <a:avLst/>
          </a:prstGeom>
          <a:noFill/>
          <a:ln w="2857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fontAlgn="base">
              <a:spcBef>
                <a:spcPct val="0"/>
              </a:spcBef>
              <a:spcAft>
                <a:spcPct val="0"/>
              </a:spcAft>
            </a:pPr>
            <a:endParaRPr lang="en-US">
              <a:solidFill>
                <a:srgbClr val="FFFFFF"/>
              </a:solidFill>
            </a:endParaRPr>
          </a:p>
        </p:txBody>
      </p:sp>
      <p:grpSp>
        <p:nvGrpSpPr>
          <p:cNvPr id="2" name="Group 4"/>
          <p:cNvGrpSpPr>
            <a:grpSpLocks/>
          </p:cNvGrpSpPr>
          <p:nvPr/>
        </p:nvGrpSpPr>
        <p:grpSpPr bwMode="auto">
          <a:xfrm>
            <a:off x="1208088" y="3386138"/>
            <a:ext cx="3608387" cy="1830387"/>
            <a:chOff x="761" y="2025"/>
            <a:chExt cx="2273" cy="1153"/>
          </a:xfrm>
        </p:grpSpPr>
        <p:sp>
          <p:nvSpPr>
            <p:cNvPr id="81286" name="Rectangle 5"/>
            <p:cNvSpPr>
              <a:spLocks noChangeArrowheads="1"/>
            </p:cNvSpPr>
            <p:nvPr/>
          </p:nvSpPr>
          <p:spPr bwMode="auto">
            <a:xfrm>
              <a:off x="761" y="292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87" name="Rectangle 6"/>
            <p:cNvSpPr>
              <a:spLocks noChangeArrowheads="1"/>
            </p:cNvSpPr>
            <p:nvPr/>
          </p:nvSpPr>
          <p:spPr bwMode="auto">
            <a:xfrm>
              <a:off x="779" y="296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88" name="Rectangle 7"/>
            <p:cNvSpPr>
              <a:spLocks noChangeArrowheads="1"/>
            </p:cNvSpPr>
            <p:nvPr/>
          </p:nvSpPr>
          <p:spPr bwMode="auto">
            <a:xfrm>
              <a:off x="807" y="302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89" name="Rectangle 8"/>
            <p:cNvSpPr>
              <a:spLocks noChangeArrowheads="1"/>
            </p:cNvSpPr>
            <p:nvPr/>
          </p:nvSpPr>
          <p:spPr bwMode="auto">
            <a:xfrm>
              <a:off x="825" y="3069"/>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90" name="Rectangle 9"/>
            <p:cNvSpPr>
              <a:spLocks noChangeArrowheads="1"/>
            </p:cNvSpPr>
            <p:nvPr/>
          </p:nvSpPr>
          <p:spPr bwMode="auto">
            <a:xfrm>
              <a:off x="844" y="298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91" name="Rectangle 10"/>
            <p:cNvSpPr>
              <a:spLocks noChangeArrowheads="1"/>
            </p:cNvSpPr>
            <p:nvPr/>
          </p:nvSpPr>
          <p:spPr bwMode="auto">
            <a:xfrm>
              <a:off x="871" y="3089"/>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92" name="Rectangle 11"/>
            <p:cNvSpPr>
              <a:spLocks noChangeArrowheads="1"/>
            </p:cNvSpPr>
            <p:nvPr/>
          </p:nvSpPr>
          <p:spPr bwMode="auto">
            <a:xfrm>
              <a:off x="890" y="300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93" name="Rectangle 12"/>
            <p:cNvSpPr>
              <a:spLocks noChangeArrowheads="1"/>
            </p:cNvSpPr>
            <p:nvPr/>
          </p:nvSpPr>
          <p:spPr bwMode="auto">
            <a:xfrm>
              <a:off x="908" y="3069"/>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94" name="Rectangle 13"/>
            <p:cNvSpPr>
              <a:spLocks noChangeArrowheads="1"/>
            </p:cNvSpPr>
            <p:nvPr/>
          </p:nvSpPr>
          <p:spPr bwMode="auto">
            <a:xfrm>
              <a:off x="936" y="302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95" name="Rectangle 14"/>
            <p:cNvSpPr>
              <a:spLocks noChangeArrowheads="1"/>
            </p:cNvSpPr>
            <p:nvPr/>
          </p:nvSpPr>
          <p:spPr bwMode="auto">
            <a:xfrm>
              <a:off x="954" y="3069"/>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96" name="Rectangle 15"/>
            <p:cNvSpPr>
              <a:spLocks noChangeArrowheads="1"/>
            </p:cNvSpPr>
            <p:nvPr/>
          </p:nvSpPr>
          <p:spPr bwMode="auto">
            <a:xfrm>
              <a:off x="973" y="302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97" name="Rectangle 16"/>
            <p:cNvSpPr>
              <a:spLocks noChangeArrowheads="1"/>
            </p:cNvSpPr>
            <p:nvPr/>
          </p:nvSpPr>
          <p:spPr bwMode="auto">
            <a:xfrm>
              <a:off x="1000" y="3089"/>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98" name="Rectangle 17"/>
            <p:cNvSpPr>
              <a:spLocks noChangeArrowheads="1"/>
            </p:cNvSpPr>
            <p:nvPr/>
          </p:nvSpPr>
          <p:spPr bwMode="auto">
            <a:xfrm>
              <a:off x="1019" y="302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99" name="Rectangle 18"/>
            <p:cNvSpPr>
              <a:spLocks noChangeArrowheads="1"/>
            </p:cNvSpPr>
            <p:nvPr/>
          </p:nvSpPr>
          <p:spPr bwMode="auto">
            <a:xfrm>
              <a:off x="1037" y="302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00" name="Rectangle 19"/>
            <p:cNvSpPr>
              <a:spLocks noChangeArrowheads="1"/>
            </p:cNvSpPr>
            <p:nvPr/>
          </p:nvSpPr>
          <p:spPr bwMode="auto">
            <a:xfrm>
              <a:off x="1065" y="284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01" name="Rectangle 20"/>
            <p:cNvSpPr>
              <a:spLocks noChangeArrowheads="1"/>
            </p:cNvSpPr>
            <p:nvPr/>
          </p:nvSpPr>
          <p:spPr bwMode="auto">
            <a:xfrm>
              <a:off x="1083" y="284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02" name="Rectangle 21"/>
            <p:cNvSpPr>
              <a:spLocks noChangeArrowheads="1"/>
            </p:cNvSpPr>
            <p:nvPr/>
          </p:nvSpPr>
          <p:spPr bwMode="auto">
            <a:xfrm>
              <a:off x="1101" y="292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03" name="Rectangle 22"/>
            <p:cNvSpPr>
              <a:spLocks noChangeArrowheads="1"/>
            </p:cNvSpPr>
            <p:nvPr/>
          </p:nvSpPr>
          <p:spPr bwMode="auto">
            <a:xfrm>
              <a:off x="1129" y="292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04" name="Rectangle 23"/>
            <p:cNvSpPr>
              <a:spLocks noChangeArrowheads="1"/>
            </p:cNvSpPr>
            <p:nvPr/>
          </p:nvSpPr>
          <p:spPr bwMode="auto">
            <a:xfrm>
              <a:off x="1147" y="302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05" name="Rectangle 24"/>
            <p:cNvSpPr>
              <a:spLocks noChangeArrowheads="1"/>
            </p:cNvSpPr>
            <p:nvPr/>
          </p:nvSpPr>
          <p:spPr bwMode="auto">
            <a:xfrm>
              <a:off x="1166" y="290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06" name="Rectangle 25"/>
            <p:cNvSpPr>
              <a:spLocks noChangeArrowheads="1"/>
            </p:cNvSpPr>
            <p:nvPr/>
          </p:nvSpPr>
          <p:spPr bwMode="auto">
            <a:xfrm>
              <a:off x="1184" y="296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07" name="Rectangle 26"/>
            <p:cNvSpPr>
              <a:spLocks noChangeArrowheads="1"/>
            </p:cNvSpPr>
            <p:nvPr/>
          </p:nvSpPr>
          <p:spPr bwMode="auto">
            <a:xfrm>
              <a:off x="1212" y="288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08" name="Rectangle 27"/>
            <p:cNvSpPr>
              <a:spLocks noChangeArrowheads="1"/>
            </p:cNvSpPr>
            <p:nvPr/>
          </p:nvSpPr>
          <p:spPr bwMode="auto">
            <a:xfrm>
              <a:off x="1230" y="298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09" name="Rectangle 28"/>
            <p:cNvSpPr>
              <a:spLocks noChangeArrowheads="1"/>
            </p:cNvSpPr>
            <p:nvPr/>
          </p:nvSpPr>
          <p:spPr bwMode="auto">
            <a:xfrm>
              <a:off x="1249" y="298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10" name="Rectangle 29"/>
            <p:cNvSpPr>
              <a:spLocks noChangeArrowheads="1"/>
            </p:cNvSpPr>
            <p:nvPr/>
          </p:nvSpPr>
          <p:spPr bwMode="auto">
            <a:xfrm>
              <a:off x="1276" y="3149"/>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11" name="Rectangle 30"/>
            <p:cNvSpPr>
              <a:spLocks noChangeArrowheads="1"/>
            </p:cNvSpPr>
            <p:nvPr/>
          </p:nvSpPr>
          <p:spPr bwMode="auto">
            <a:xfrm>
              <a:off x="1295" y="300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12" name="Rectangle 31"/>
            <p:cNvSpPr>
              <a:spLocks noChangeArrowheads="1"/>
            </p:cNvSpPr>
            <p:nvPr/>
          </p:nvSpPr>
          <p:spPr bwMode="auto">
            <a:xfrm>
              <a:off x="1313" y="296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13" name="Rectangle 32"/>
            <p:cNvSpPr>
              <a:spLocks noChangeArrowheads="1"/>
            </p:cNvSpPr>
            <p:nvPr/>
          </p:nvSpPr>
          <p:spPr bwMode="auto">
            <a:xfrm>
              <a:off x="1340" y="298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14" name="Rectangle 33"/>
            <p:cNvSpPr>
              <a:spLocks noChangeArrowheads="1"/>
            </p:cNvSpPr>
            <p:nvPr/>
          </p:nvSpPr>
          <p:spPr bwMode="auto">
            <a:xfrm>
              <a:off x="1359" y="298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15" name="Rectangle 34"/>
            <p:cNvSpPr>
              <a:spLocks noChangeArrowheads="1"/>
            </p:cNvSpPr>
            <p:nvPr/>
          </p:nvSpPr>
          <p:spPr bwMode="auto">
            <a:xfrm>
              <a:off x="1377" y="3069"/>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16" name="Rectangle 35"/>
            <p:cNvSpPr>
              <a:spLocks noChangeArrowheads="1"/>
            </p:cNvSpPr>
            <p:nvPr/>
          </p:nvSpPr>
          <p:spPr bwMode="auto">
            <a:xfrm>
              <a:off x="1405" y="298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17" name="Rectangle 36"/>
            <p:cNvSpPr>
              <a:spLocks noChangeArrowheads="1"/>
            </p:cNvSpPr>
            <p:nvPr/>
          </p:nvSpPr>
          <p:spPr bwMode="auto">
            <a:xfrm>
              <a:off x="1423" y="302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18" name="Rectangle 37"/>
            <p:cNvSpPr>
              <a:spLocks noChangeArrowheads="1"/>
            </p:cNvSpPr>
            <p:nvPr/>
          </p:nvSpPr>
          <p:spPr bwMode="auto">
            <a:xfrm>
              <a:off x="1442" y="288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19" name="Rectangle 38"/>
            <p:cNvSpPr>
              <a:spLocks noChangeArrowheads="1"/>
            </p:cNvSpPr>
            <p:nvPr/>
          </p:nvSpPr>
          <p:spPr bwMode="auto">
            <a:xfrm>
              <a:off x="1469" y="284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20" name="Rectangle 39"/>
            <p:cNvSpPr>
              <a:spLocks noChangeArrowheads="1"/>
            </p:cNvSpPr>
            <p:nvPr/>
          </p:nvSpPr>
          <p:spPr bwMode="auto">
            <a:xfrm>
              <a:off x="1488" y="286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21" name="Rectangle 40"/>
            <p:cNvSpPr>
              <a:spLocks noChangeArrowheads="1"/>
            </p:cNvSpPr>
            <p:nvPr/>
          </p:nvSpPr>
          <p:spPr bwMode="auto">
            <a:xfrm>
              <a:off x="1506" y="290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22" name="Rectangle 41"/>
            <p:cNvSpPr>
              <a:spLocks noChangeArrowheads="1"/>
            </p:cNvSpPr>
            <p:nvPr/>
          </p:nvSpPr>
          <p:spPr bwMode="auto">
            <a:xfrm>
              <a:off x="1534" y="282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23" name="Rectangle 42"/>
            <p:cNvSpPr>
              <a:spLocks noChangeArrowheads="1"/>
            </p:cNvSpPr>
            <p:nvPr/>
          </p:nvSpPr>
          <p:spPr bwMode="auto">
            <a:xfrm>
              <a:off x="1552" y="276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24" name="Rectangle 43"/>
            <p:cNvSpPr>
              <a:spLocks noChangeArrowheads="1"/>
            </p:cNvSpPr>
            <p:nvPr/>
          </p:nvSpPr>
          <p:spPr bwMode="auto">
            <a:xfrm>
              <a:off x="1570" y="258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25" name="Rectangle 44"/>
            <p:cNvSpPr>
              <a:spLocks noChangeArrowheads="1"/>
            </p:cNvSpPr>
            <p:nvPr/>
          </p:nvSpPr>
          <p:spPr bwMode="auto">
            <a:xfrm>
              <a:off x="1598" y="266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26" name="Rectangle 45"/>
            <p:cNvSpPr>
              <a:spLocks noChangeArrowheads="1"/>
            </p:cNvSpPr>
            <p:nvPr/>
          </p:nvSpPr>
          <p:spPr bwMode="auto">
            <a:xfrm>
              <a:off x="1616" y="272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27" name="Rectangle 46"/>
            <p:cNvSpPr>
              <a:spLocks noChangeArrowheads="1"/>
            </p:cNvSpPr>
            <p:nvPr/>
          </p:nvSpPr>
          <p:spPr bwMode="auto">
            <a:xfrm>
              <a:off x="1635" y="268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28" name="Rectangle 47"/>
            <p:cNvSpPr>
              <a:spLocks noChangeArrowheads="1"/>
            </p:cNvSpPr>
            <p:nvPr/>
          </p:nvSpPr>
          <p:spPr bwMode="auto">
            <a:xfrm>
              <a:off x="1662" y="260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29" name="Rectangle 48"/>
            <p:cNvSpPr>
              <a:spLocks noChangeArrowheads="1"/>
            </p:cNvSpPr>
            <p:nvPr/>
          </p:nvSpPr>
          <p:spPr bwMode="auto">
            <a:xfrm>
              <a:off x="1681" y="248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30" name="Rectangle 49"/>
            <p:cNvSpPr>
              <a:spLocks noChangeArrowheads="1"/>
            </p:cNvSpPr>
            <p:nvPr/>
          </p:nvSpPr>
          <p:spPr bwMode="auto">
            <a:xfrm>
              <a:off x="1699" y="244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31" name="Rectangle 50"/>
            <p:cNvSpPr>
              <a:spLocks noChangeArrowheads="1"/>
            </p:cNvSpPr>
            <p:nvPr/>
          </p:nvSpPr>
          <p:spPr bwMode="auto">
            <a:xfrm>
              <a:off x="1727" y="244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32" name="Rectangle 51"/>
            <p:cNvSpPr>
              <a:spLocks noChangeArrowheads="1"/>
            </p:cNvSpPr>
            <p:nvPr/>
          </p:nvSpPr>
          <p:spPr bwMode="auto">
            <a:xfrm>
              <a:off x="1745" y="276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33" name="Rectangle 52"/>
            <p:cNvSpPr>
              <a:spLocks noChangeArrowheads="1"/>
            </p:cNvSpPr>
            <p:nvPr/>
          </p:nvSpPr>
          <p:spPr bwMode="auto">
            <a:xfrm>
              <a:off x="1764" y="270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34" name="Rectangle 53"/>
            <p:cNvSpPr>
              <a:spLocks noChangeArrowheads="1"/>
            </p:cNvSpPr>
            <p:nvPr/>
          </p:nvSpPr>
          <p:spPr bwMode="auto">
            <a:xfrm>
              <a:off x="1791" y="270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35" name="Rectangle 54"/>
            <p:cNvSpPr>
              <a:spLocks noChangeArrowheads="1"/>
            </p:cNvSpPr>
            <p:nvPr/>
          </p:nvSpPr>
          <p:spPr bwMode="auto">
            <a:xfrm>
              <a:off x="1810" y="270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36" name="Rectangle 55"/>
            <p:cNvSpPr>
              <a:spLocks noChangeArrowheads="1"/>
            </p:cNvSpPr>
            <p:nvPr/>
          </p:nvSpPr>
          <p:spPr bwMode="auto">
            <a:xfrm>
              <a:off x="1828" y="260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37" name="Rectangle 56"/>
            <p:cNvSpPr>
              <a:spLocks noChangeArrowheads="1"/>
            </p:cNvSpPr>
            <p:nvPr/>
          </p:nvSpPr>
          <p:spPr bwMode="auto">
            <a:xfrm>
              <a:off x="1856" y="272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38" name="Rectangle 57"/>
            <p:cNvSpPr>
              <a:spLocks noChangeArrowheads="1"/>
            </p:cNvSpPr>
            <p:nvPr/>
          </p:nvSpPr>
          <p:spPr bwMode="auto">
            <a:xfrm>
              <a:off x="1874" y="262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39" name="Rectangle 58"/>
            <p:cNvSpPr>
              <a:spLocks noChangeArrowheads="1"/>
            </p:cNvSpPr>
            <p:nvPr/>
          </p:nvSpPr>
          <p:spPr bwMode="auto">
            <a:xfrm>
              <a:off x="1892" y="262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40" name="Rectangle 59"/>
            <p:cNvSpPr>
              <a:spLocks noChangeArrowheads="1"/>
            </p:cNvSpPr>
            <p:nvPr/>
          </p:nvSpPr>
          <p:spPr bwMode="auto">
            <a:xfrm>
              <a:off x="1911" y="272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41" name="Rectangle 60"/>
            <p:cNvSpPr>
              <a:spLocks noChangeArrowheads="1"/>
            </p:cNvSpPr>
            <p:nvPr/>
          </p:nvSpPr>
          <p:spPr bwMode="auto">
            <a:xfrm>
              <a:off x="1938" y="266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42" name="Rectangle 61"/>
            <p:cNvSpPr>
              <a:spLocks noChangeArrowheads="1"/>
            </p:cNvSpPr>
            <p:nvPr/>
          </p:nvSpPr>
          <p:spPr bwMode="auto">
            <a:xfrm>
              <a:off x="1957" y="266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43" name="Rectangle 62"/>
            <p:cNvSpPr>
              <a:spLocks noChangeArrowheads="1"/>
            </p:cNvSpPr>
            <p:nvPr/>
          </p:nvSpPr>
          <p:spPr bwMode="auto">
            <a:xfrm>
              <a:off x="1975" y="250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44" name="Rectangle 63"/>
            <p:cNvSpPr>
              <a:spLocks noChangeArrowheads="1"/>
            </p:cNvSpPr>
            <p:nvPr/>
          </p:nvSpPr>
          <p:spPr bwMode="auto">
            <a:xfrm>
              <a:off x="2003" y="262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45" name="Rectangle 64"/>
            <p:cNvSpPr>
              <a:spLocks noChangeArrowheads="1"/>
            </p:cNvSpPr>
            <p:nvPr/>
          </p:nvSpPr>
          <p:spPr bwMode="auto">
            <a:xfrm>
              <a:off x="2021" y="260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46" name="Rectangle 65"/>
            <p:cNvSpPr>
              <a:spLocks noChangeArrowheads="1"/>
            </p:cNvSpPr>
            <p:nvPr/>
          </p:nvSpPr>
          <p:spPr bwMode="auto">
            <a:xfrm>
              <a:off x="2040" y="272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47" name="Rectangle 66"/>
            <p:cNvSpPr>
              <a:spLocks noChangeArrowheads="1"/>
            </p:cNvSpPr>
            <p:nvPr/>
          </p:nvSpPr>
          <p:spPr bwMode="auto">
            <a:xfrm>
              <a:off x="2067" y="242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48" name="Rectangle 67"/>
            <p:cNvSpPr>
              <a:spLocks noChangeArrowheads="1"/>
            </p:cNvSpPr>
            <p:nvPr/>
          </p:nvSpPr>
          <p:spPr bwMode="auto">
            <a:xfrm>
              <a:off x="2086" y="264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49" name="Rectangle 68"/>
            <p:cNvSpPr>
              <a:spLocks noChangeArrowheads="1"/>
            </p:cNvSpPr>
            <p:nvPr/>
          </p:nvSpPr>
          <p:spPr bwMode="auto">
            <a:xfrm>
              <a:off x="2104" y="262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50" name="Rectangle 69"/>
            <p:cNvSpPr>
              <a:spLocks noChangeArrowheads="1"/>
            </p:cNvSpPr>
            <p:nvPr/>
          </p:nvSpPr>
          <p:spPr bwMode="auto">
            <a:xfrm>
              <a:off x="2132" y="288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51" name="Rectangle 70"/>
            <p:cNvSpPr>
              <a:spLocks noChangeArrowheads="1"/>
            </p:cNvSpPr>
            <p:nvPr/>
          </p:nvSpPr>
          <p:spPr bwMode="auto">
            <a:xfrm>
              <a:off x="2150" y="2768"/>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52" name="Rectangle 71"/>
            <p:cNvSpPr>
              <a:spLocks noChangeArrowheads="1"/>
            </p:cNvSpPr>
            <p:nvPr/>
          </p:nvSpPr>
          <p:spPr bwMode="auto">
            <a:xfrm>
              <a:off x="2168" y="270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53" name="Rectangle 72"/>
            <p:cNvSpPr>
              <a:spLocks noChangeArrowheads="1"/>
            </p:cNvSpPr>
            <p:nvPr/>
          </p:nvSpPr>
          <p:spPr bwMode="auto">
            <a:xfrm>
              <a:off x="2196" y="260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54" name="Rectangle 73"/>
            <p:cNvSpPr>
              <a:spLocks noChangeArrowheads="1"/>
            </p:cNvSpPr>
            <p:nvPr/>
          </p:nvSpPr>
          <p:spPr bwMode="auto">
            <a:xfrm>
              <a:off x="2214" y="260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55" name="Rectangle 74"/>
            <p:cNvSpPr>
              <a:spLocks noChangeArrowheads="1"/>
            </p:cNvSpPr>
            <p:nvPr/>
          </p:nvSpPr>
          <p:spPr bwMode="auto">
            <a:xfrm>
              <a:off x="2233" y="246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56" name="Rectangle 75"/>
            <p:cNvSpPr>
              <a:spLocks noChangeArrowheads="1"/>
            </p:cNvSpPr>
            <p:nvPr/>
          </p:nvSpPr>
          <p:spPr bwMode="auto">
            <a:xfrm>
              <a:off x="2260" y="244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57" name="Rectangle 76"/>
            <p:cNvSpPr>
              <a:spLocks noChangeArrowheads="1"/>
            </p:cNvSpPr>
            <p:nvPr/>
          </p:nvSpPr>
          <p:spPr bwMode="auto">
            <a:xfrm>
              <a:off x="2279" y="250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58" name="Rectangle 77"/>
            <p:cNvSpPr>
              <a:spLocks noChangeArrowheads="1"/>
            </p:cNvSpPr>
            <p:nvPr/>
          </p:nvSpPr>
          <p:spPr bwMode="auto">
            <a:xfrm>
              <a:off x="2297" y="236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59" name="Rectangle 78"/>
            <p:cNvSpPr>
              <a:spLocks noChangeArrowheads="1"/>
            </p:cNvSpPr>
            <p:nvPr/>
          </p:nvSpPr>
          <p:spPr bwMode="auto">
            <a:xfrm>
              <a:off x="2325" y="240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60" name="Rectangle 79"/>
            <p:cNvSpPr>
              <a:spLocks noChangeArrowheads="1"/>
            </p:cNvSpPr>
            <p:nvPr/>
          </p:nvSpPr>
          <p:spPr bwMode="auto">
            <a:xfrm>
              <a:off x="2343" y="240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61" name="Rectangle 80"/>
            <p:cNvSpPr>
              <a:spLocks noChangeArrowheads="1"/>
            </p:cNvSpPr>
            <p:nvPr/>
          </p:nvSpPr>
          <p:spPr bwMode="auto">
            <a:xfrm>
              <a:off x="2362" y="248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62" name="Rectangle 81"/>
            <p:cNvSpPr>
              <a:spLocks noChangeArrowheads="1"/>
            </p:cNvSpPr>
            <p:nvPr/>
          </p:nvSpPr>
          <p:spPr bwMode="auto">
            <a:xfrm>
              <a:off x="2389" y="256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63" name="Rectangle 82"/>
            <p:cNvSpPr>
              <a:spLocks noChangeArrowheads="1"/>
            </p:cNvSpPr>
            <p:nvPr/>
          </p:nvSpPr>
          <p:spPr bwMode="auto">
            <a:xfrm>
              <a:off x="2408" y="234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64" name="Rectangle 83"/>
            <p:cNvSpPr>
              <a:spLocks noChangeArrowheads="1"/>
            </p:cNvSpPr>
            <p:nvPr/>
          </p:nvSpPr>
          <p:spPr bwMode="auto">
            <a:xfrm>
              <a:off x="2426" y="240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65" name="Rectangle 84"/>
            <p:cNvSpPr>
              <a:spLocks noChangeArrowheads="1"/>
            </p:cNvSpPr>
            <p:nvPr/>
          </p:nvSpPr>
          <p:spPr bwMode="auto">
            <a:xfrm>
              <a:off x="2454" y="236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66" name="Rectangle 85"/>
            <p:cNvSpPr>
              <a:spLocks noChangeArrowheads="1"/>
            </p:cNvSpPr>
            <p:nvPr/>
          </p:nvSpPr>
          <p:spPr bwMode="auto">
            <a:xfrm>
              <a:off x="2472" y="218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67" name="Rectangle 86"/>
            <p:cNvSpPr>
              <a:spLocks noChangeArrowheads="1"/>
            </p:cNvSpPr>
            <p:nvPr/>
          </p:nvSpPr>
          <p:spPr bwMode="auto">
            <a:xfrm>
              <a:off x="2490" y="224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68" name="Rectangle 87"/>
            <p:cNvSpPr>
              <a:spLocks noChangeArrowheads="1"/>
            </p:cNvSpPr>
            <p:nvPr/>
          </p:nvSpPr>
          <p:spPr bwMode="auto">
            <a:xfrm>
              <a:off x="2518" y="2507"/>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69" name="Rectangle 88"/>
            <p:cNvSpPr>
              <a:spLocks noChangeArrowheads="1"/>
            </p:cNvSpPr>
            <p:nvPr/>
          </p:nvSpPr>
          <p:spPr bwMode="auto">
            <a:xfrm>
              <a:off x="2536" y="232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70" name="Rectangle 89"/>
            <p:cNvSpPr>
              <a:spLocks noChangeArrowheads="1"/>
            </p:cNvSpPr>
            <p:nvPr/>
          </p:nvSpPr>
          <p:spPr bwMode="auto">
            <a:xfrm>
              <a:off x="2555" y="234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71" name="Rectangle 90"/>
            <p:cNvSpPr>
              <a:spLocks noChangeArrowheads="1"/>
            </p:cNvSpPr>
            <p:nvPr/>
          </p:nvSpPr>
          <p:spPr bwMode="auto">
            <a:xfrm>
              <a:off x="2582" y="228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72" name="Rectangle 91"/>
            <p:cNvSpPr>
              <a:spLocks noChangeArrowheads="1"/>
            </p:cNvSpPr>
            <p:nvPr/>
          </p:nvSpPr>
          <p:spPr bwMode="auto">
            <a:xfrm>
              <a:off x="2601" y="240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73" name="Rectangle 92"/>
            <p:cNvSpPr>
              <a:spLocks noChangeArrowheads="1"/>
            </p:cNvSpPr>
            <p:nvPr/>
          </p:nvSpPr>
          <p:spPr bwMode="auto">
            <a:xfrm>
              <a:off x="2619" y="228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74" name="Rectangle 93"/>
            <p:cNvSpPr>
              <a:spLocks noChangeArrowheads="1"/>
            </p:cNvSpPr>
            <p:nvPr/>
          </p:nvSpPr>
          <p:spPr bwMode="auto">
            <a:xfrm>
              <a:off x="2637" y="218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75" name="Rectangle 94"/>
            <p:cNvSpPr>
              <a:spLocks noChangeArrowheads="1"/>
            </p:cNvSpPr>
            <p:nvPr/>
          </p:nvSpPr>
          <p:spPr bwMode="auto">
            <a:xfrm>
              <a:off x="2665" y="226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76" name="Rectangle 95"/>
            <p:cNvSpPr>
              <a:spLocks noChangeArrowheads="1"/>
            </p:cNvSpPr>
            <p:nvPr/>
          </p:nvSpPr>
          <p:spPr bwMode="auto">
            <a:xfrm>
              <a:off x="2683" y="218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77" name="Rectangle 96"/>
            <p:cNvSpPr>
              <a:spLocks noChangeArrowheads="1"/>
            </p:cNvSpPr>
            <p:nvPr/>
          </p:nvSpPr>
          <p:spPr bwMode="auto">
            <a:xfrm>
              <a:off x="2702" y="218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78" name="Rectangle 97"/>
            <p:cNvSpPr>
              <a:spLocks noChangeArrowheads="1"/>
            </p:cNvSpPr>
            <p:nvPr/>
          </p:nvSpPr>
          <p:spPr bwMode="auto">
            <a:xfrm>
              <a:off x="2729" y="240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79" name="Rectangle 98"/>
            <p:cNvSpPr>
              <a:spLocks noChangeArrowheads="1"/>
            </p:cNvSpPr>
            <p:nvPr/>
          </p:nvSpPr>
          <p:spPr bwMode="auto">
            <a:xfrm>
              <a:off x="2748" y="244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80" name="Rectangle 99"/>
            <p:cNvSpPr>
              <a:spLocks noChangeArrowheads="1"/>
            </p:cNvSpPr>
            <p:nvPr/>
          </p:nvSpPr>
          <p:spPr bwMode="auto">
            <a:xfrm>
              <a:off x="2766" y="244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81" name="Rectangle 100"/>
            <p:cNvSpPr>
              <a:spLocks noChangeArrowheads="1"/>
            </p:cNvSpPr>
            <p:nvPr/>
          </p:nvSpPr>
          <p:spPr bwMode="auto">
            <a:xfrm>
              <a:off x="2794" y="238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82" name="Rectangle 101"/>
            <p:cNvSpPr>
              <a:spLocks noChangeArrowheads="1"/>
            </p:cNvSpPr>
            <p:nvPr/>
          </p:nvSpPr>
          <p:spPr bwMode="auto">
            <a:xfrm>
              <a:off x="2812" y="2145"/>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83" name="Rectangle 102"/>
            <p:cNvSpPr>
              <a:spLocks noChangeArrowheads="1"/>
            </p:cNvSpPr>
            <p:nvPr/>
          </p:nvSpPr>
          <p:spPr bwMode="auto">
            <a:xfrm>
              <a:off x="2831" y="224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84" name="Rectangle 103"/>
            <p:cNvSpPr>
              <a:spLocks noChangeArrowheads="1"/>
            </p:cNvSpPr>
            <p:nvPr/>
          </p:nvSpPr>
          <p:spPr bwMode="auto">
            <a:xfrm>
              <a:off x="2858" y="224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85" name="Rectangle 104"/>
            <p:cNvSpPr>
              <a:spLocks noChangeArrowheads="1"/>
            </p:cNvSpPr>
            <p:nvPr/>
          </p:nvSpPr>
          <p:spPr bwMode="auto">
            <a:xfrm>
              <a:off x="2877" y="230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86" name="Rectangle 105"/>
            <p:cNvSpPr>
              <a:spLocks noChangeArrowheads="1"/>
            </p:cNvSpPr>
            <p:nvPr/>
          </p:nvSpPr>
          <p:spPr bwMode="auto">
            <a:xfrm>
              <a:off x="2895" y="2326"/>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87" name="Rectangle 106"/>
            <p:cNvSpPr>
              <a:spLocks noChangeArrowheads="1"/>
            </p:cNvSpPr>
            <p:nvPr/>
          </p:nvSpPr>
          <p:spPr bwMode="auto">
            <a:xfrm>
              <a:off x="2923" y="2085"/>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88" name="Rectangle 107"/>
            <p:cNvSpPr>
              <a:spLocks noChangeArrowheads="1"/>
            </p:cNvSpPr>
            <p:nvPr/>
          </p:nvSpPr>
          <p:spPr bwMode="auto">
            <a:xfrm>
              <a:off x="2941" y="2025"/>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89" name="Rectangle 108"/>
            <p:cNvSpPr>
              <a:spLocks noChangeArrowheads="1"/>
            </p:cNvSpPr>
            <p:nvPr/>
          </p:nvSpPr>
          <p:spPr bwMode="auto">
            <a:xfrm>
              <a:off x="2959" y="2165"/>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90" name="Rectangle 109"/>
            <p:cNvSpPr>
              <a:spLocks noChangeArrowheads="1"/>
            </p:cNvSpPr>
            <p:nvPr/>
          </p:nvSpPr>
          <p:spPr bwMode="auto">
            <a:xfrm>
              <a:off x="2987" y="2125"/>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391" name="Rectangle 110"/>
            <p:cNvSpPr>
              <a:spLocks noChangeArrowheads="1"/>
            </p:cNvSpPr>
            <p:nvPr/>
          </p:nvSpPr>
          <p:spPr bwMode="auto">
            <a:xfrm>
              <a:off x="3005" y="2105"/>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grpSp>
      <p:sp>
        <p:nvSpPr>
          <p:cNvPr id="220271" name="Freeform 111"/>
          <p:cNvSpPr>
            <a:spLocks/>
          </p:cNvSpPr>
          <p:nvPr/>
        </p:nvSpPr>
        <p:spPr bwMode="auto">
          <a:xfrm>
            <a:off x="1236663" y="3576638"/>
            <a:ext cx="3563937" cy="1498600"/>
          </a:xfrm>
          <a:custGeom>
            <a:avLst/>
            <a:gdLst>
              <a:gd name="T0" fmla="*/ 2147483647 w 244"/>
              <a:gd name="T1" fmla="*/ 2147483647 h 47"/>
              <a:gd name="T2" fmla="*/ 2147483647 w 244"/>
              <a:gd name="T3" fmla="*/ 2147483647 h 47"/>
              <a:gd name="T4" fmla="*/ 2147483647 w 244"/>
              <a:gd name="T5" fmla="*/ 2147483647 h 47"/>
              <a:gd name="T6" fmla="*/ 2147483647 w 244"/>
              <a:gd name="T7" fmla="*/ 2147483647 h 47"/>
              <a:gd name="T8" fmla="*/ 2147483647 w 244"/>
              <a:gd name="T9" fmla="*/ 2147483647 h 47"/>
              <a:gd name="T10" fmla="*/ 2147483647 w 244"/>
              <a:gd name="T11" fmla="*/ 2147483647 h 47"/>
              <a:gd name="T12" fmla="*/ 2147483647 w 244"/>
              <a:gd name="T13" fmla="*/ 2147483647 h 47"/>
              <a:gd name="T14" fmla="*/ 2147483647 w 244"/>
              <a:gd name="T15" fmla="*/ 2147483647 h 47"/>
              <a:gd name="T16" fmla="*/ 2147483647 w 244"/>
              <a:gd name="T17" fmla="*/ 2147483647 h 47"/>
              <a:gd name="T18" fmla="*/ 2147483647 w 244"/>
              <a:gd name="T19" fmla="*/ 2147483647 h 47"/>
              <a:gd name="T20" fmla="*/ 2147483647 w 244"/>
              <a:gd name="T21" fmla="*/ 2147483647 h 47"/>
              <a:gd name="T22" fmla="*/ 2147483647 w 244"/>
              <a:gd name="T23" fmla="*/ 2147483647 h 47"/>
              <a:gd name="T24" fmla="*/ 2147483647 w 244"/>
              <a:gd name="T25" fmla="*/ 2147483647 h 47"/>
              <a:gd name="T26" fmla="*/ 2147483647 w 244"/>
              <a:gd name="T27" fmla="*/ 2147483647 h 47"/>
              <a:gd name="T28" fmla="*/ 2147483647 w 244"/>
              <a:gd name="T29" fmla="*/ 2147483647 h 47"/>
              <a:gd name="T30" fmla="*/ 2147483647 w 244"/>
              <a:gd name="T31" fmla="*/ 2147483647 h 47"/>
              <a:gd name="T32" fmla="*/ 2147483647 w 244"/>
              <a:gd name="T33" fmla="*/ 2147483647 h 47"/>
              <a:gd name="T34" fmla="*/ 2147483647 w 244"/>
              <a:gd name="T35" fmla="*/ 2147483647 h 47"/>
              <a:gd name="T36" fmla="*/ 2147483647 w 244"/>
              <a:gd name="T37" fmla="*/ 2147483647 h 47"/>
              <a:gd name="T38" fmla="*/ 2147483647 w 244"/>
              <a:gd name="T39" fmla="*/ 2147483647 h 47"/>
              <a:gd name="T40" fmla="*/ 2147483647 w 244"/>
              <a:gd name="T41" fmla="*/ 2147483647 h 47"/>
              <a:gd name="T42" fmla="*/ 2147483647 w 244"/>
              <a:gd name="T43" fmla="*/ 2147483647 h 47"/>
              <a:gd name="T44" fmla="*/ 2147483647 w 244"/>
              <a:gd name="T45" fmla="*/ 2147483647 h 47"/>
              <a:gd name="T46" fmla="*/ 2147483647 w 244"/>
              <a:gd name="T47" fmla="*/ 2147483647 h 47"/>
              <a:gd name="T48" fmla="*/ 2147483647 w 244"/>
              <a:gd name="T49" fmla="*/ 2147483647 h 47"/>
              <a:gd name="T50" fmla="*/ 2147483647 w 244"/>
              <a:gd name="T51" fmla="*/ 2147483647 h 47"/>
              <a:gd name="T52" fmla="*/ 2147483647 w 244"/>
              <a:gd name="T53" fmla="*/ 2147483647 h 47"/>
              <a:gd name="T54" fmla="*/ 2147483647 w 244"/>
              <a:gd name="T55" fmla="*/ 2147483647 h 47"/>
              <a:gd name="T56" fmla="*/ 2147483647 w 244"/>
              <a:gd name="T57" fmla="*/ 2147483647 h 47"/>
              <a:gd name="T58" fmla="*/ 2147483647 w 244"/>
              <a:gd name="T59" fmla="*/ 2147483647 h 47"/>
              <a:gd name="T60" fmla="*/ 2147483647 w 244"/>
              <a:gd name="T61" fmla="*/ 2147483647 h 47"/>
              <a:gd name="T62" fmla="*/ 2147483647 w 244"/>
              <a:gd name="T63" fmla="*/ 2147483647 h 47"/>
              <a:gd name="T64" fmla="*/ 2147483647 w 244"/>
              <a:gd name="T65" fmla="*/ 2147483647 h 47"/>
              <a:gd name="T66" fmla="*/ 2147483647 w 244"/>
              <a:gd name="T67" fmla="*/ 2147483647 h 47"/>
              <a:gd name="T68" fmla="*/ 2147483647 w 244"/>
              <a:gd name="T69" fmla="*/ 2147483647 h 47"/>
              <a:gd name="T70" fmla="*/ 2147483647 w 244"/>
              <a:gd name="T71" fmla="*/ 2147483647 h 47"/>
              <a:gd name="T72" fmla="*/ 2147483647 w 244"/>
              <a:gd name="T73" fmla="*/ 2147483647 h 47"/>
              <a:gd name="T74" fmla="*/ 2147483647 w 244"/>
              <a:gd name="T75" fmla="*/ 2147483647 h 47"/>
              <a:gd name="T76" fmla="*/ 2147483647 w 244"/>
              <a:gd name="T77" fmla="*/ 2147483647 h 47"/>
              <a:gd name="T78" fmla="*/ 2147483647 w 244"/>
              <a:gd name="T79" fmla="*/ 2147483647 h 47"/>
              <a:gd name="T80" fmla="*/ 2147483647 w 244"/>
              <a:gd name="T81" fmla="*/ 2147483647 h 47"/>
              <a:gd name="T82" fmla="*/ 2147483647 w 244"/>
              <a:gd name="T83" fmla="*/ 2147483647 h 47"/>
              <a:gd name="T84" fmla="*/ 2147483647 w 244"/>
              <a:gd name="T85" fmla="*/ 2147483647 h 47"/>
              <a:gd name="T86" fmla="*/ 2147483647 w 244"/>
              <a:gd name="T87" fmla="*/ 2147483647 h 47"/>
              <a:gd name="T88" fmla="*/ 2147483647 w 244"/>
              <a:gd name="T89" fmla="*/ 2147483647 h 47"/>
              <a:gd name="T90" fmla="*/ 2147483647 w 244"/>
              <a:gd name="T91" fmla="*/ 2147483647 h 47"/>
              <a:gd name="T92" fmla="*/ 2147483647 w 244"/>
              <a:gd name="T93" fmla="*/ 2147483647 h 47"/>
              <a:gd name="T94" fmla="*/ 2147483647 w 244"/>
              <a:gd name="T95" fmla="*/ 2147483647 h 47"/>
              <a:gd name="T96" fmla="*/ 2147483647 w 244"/>
              <a:gd name="T97" fmla="*/ 2147483647 h 47"/>
              <a:gd name="T98" fmla="*/ 2147483647 w 244"/>
              <a:gd name="T99" fmla="*/ 2147483647 h 47"/>
              <a:gd name="T100" fmla="*/ 2147483647 w 244"/>
              <a:gd name="T101" fmla="*/ 2147483647 h 47"/>
              <a:gd name="T102" fmla="*/ 2147483647 w 244"/>
              <a:gd name="T103" fmla="*/ 2147483647 h 47"/>
              <a:gd name="T104" fmla="*/ 2147483647 w 244"/>
              <a:gd name="T105" fmla="*/ 0 h 4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44"/>
              <a:gd name="T160" fmla="*/ 0 h 47"/>
              <a:gd name="T161" fmla="*/ 244 w 244"/>
              <a:gd name="T162" fmla="*/ 47 h 4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44" h="47">
                <a:moveTo>
                  <a:pt x="0" y="41"/>
                </a:moveTo>
                <a:lnTo>
                  <a:pt x="2" y="42"/>
                </a:lnTo>
                <a:lnTo>
                  <a:pt x="5" y="43"/>
                </a:lnTo>
                <a:lnTo>
                  <a:pt x="7" y="44"/>
                </a:lnTo>
                <a:lnTo>
                  <a:pt x="9" y="44"/>
                </a:lnTo>
                <a:lnTo>
                  <a:pt x="12" y="46"/>
                </a:lnTo>
                <a:lnTo>
                  <a:pt x="14" y="46"/>
                </a:lnTo>
                <a:lnTo>
                  <a:pt x="16" y="47"/>
                </a:lnTo>
                <a:lnTo>
                  <a:pt x="19" y="47"/>
                </a:lnTo>
                <a:lnTo>
                  <a:pt x="21" y="47"/>
                </a:lnTo>
                <a:lnTo>
                  <a:pt x="23" y="47"/>
                </a:lnTo>
                <a:lnTo>
                  <a:pt x="26" y="47"/>
                </a:lnTo>
                <a:lnTo>
                  <a:pt x="28" y="47"/>
                </a:lnTo>
                <a:lnTo>
                  <a:pt x="30" y="47"/>
                </a:lnTo>
                <a:lnTo>
                  <a:pt x="33" y="45"/>
                </a:lnTo>
                <a:lnTo>
                  <a:pt x="35" y="43"/>
                </a:lnTo>
                <a:lnTo>
                  <a:pt x="37" y="41"/>
                </a:lnTo>
                <a:lnTo>
                  <a:pt x="40" y="40"/>
                </a:lnTo>
                <a:lnTo>
                  <a:pt x="42" y="40"/>
                </a:lnTo>
                <a:lnTo>
                  <a:pt x="44" y="41"/>
                </a:lnTo>
                <a:lnTo>
                  <a:pt x="46" y="42"/>
                </a:lnTo>
                <a:lnTo>
                  <a:pt x="49" y="42"/>
                </a:lnTo>
                <a:lnTo>
                  <a:pt x="51" y="42"/>
                </a:lnTo>
                <a:lnTo>
                  <a:pt x="53" y="42"/>
                </a:lnTo>
                <a:lnTo>
                  <a:pt x="56" y="44"/>
                </a:lnTo>
                <a:lnTo>
                  <a:pt x="58" y="45"/>
                </a:lnTo>
                <a:lnTo>
                  <a:pt x="60" y="45"/>
                </a:lnTo>
                <a:lnTo>
                  <a:pt x="63" y="45"/>
                </a:lnTo>
                <a:lnTo>
                  <a:pt x="65" y="46"/>
                </a:lnTo>
                <a:lnTo>
                  <a:pt x="67" y="45"/>
                </a:lnTo>
                <a:lnTo>
                  <a:pt x="70" y="45"/>
                </a:lnTo>
                <a:lnTo>
                  <a:pt x="72" y="45"/>
                </a:lnTo>
                <a:lnTo>
                  <a:pt x="74" y="44"/>
                </a:lnTo>
                <a:lnTo>
                  <a:pt x="77" y="43"/>
                </a:lnTo>
                <a:lnTo>
                  <a:pt x="79" y="41"/>
                </a:lnTo>
                <a:lnTo>
                  <a:pt x="81" y="40"/>
                </a:lnTo>
                <a:lnTo>
                  <a:pt x="84" y="38"/>
                </a:lnTo>
                <a:lnTo>
                  <a:pt x="86" y="37"/>
                </a:lnTo>
                <a:lnTo>
                  <a:pt x="88" y="34"/>
                </a:lnTo>
                <a:lnTo>
                  <a:pt x="91" y="32"/>
                </a:lnTo>
                <a:lnTo>
                  <a:pt x="93" y="30"/>
                </a:lnTo>
                <a:lnTo>
                  <a:pt x="95" y="29"/>
                </a:lnTo>
                <a:lnTo>
                  <a:pt x="98" y="28"/>
                </a:lnTo>
                <a:lnTo>
                  <a:pt x="100" y="27"/>
                </a:lnTo>
                <a:lnTo>
                  <a:pt x="102" y="24"/>
                </a:lnTo>
                <a:lnTo>
                  <a:pt x="105" y="21"/>
                </a:lnTo>
                <a:lnTo>
                  <a:pt x="107" y="22"/>
                </a:lnTo>
                <a:lnTo>
                  <a:pt x="109" y="23"/>
                </a:lnTo>
                <a:lnTo>
                  <a:pt x="112" y="25"/>
                </a:lnTo>
                <a:lnTo>
                  <a:pt x="114" y="28"/>
                </a:lnTo>
                <a:lnTo>
                  <a:pt x="116" y="30"/>
                </a:lnTo>
                <a:lnTo>
                  <a:pt x="119" y="29"/>
                </a:lnTo>
                <a:lnTo>
                  <a:pt x="121" y="29"/>
                </a:lnTo>
                <a:lnTo>
                  <a:pt x="123" y="28"/>
                </a:lnTo>
                <a:lnTo>
                  <a:pt x="125" y="28"/>
                </a:lnTo>
                <a:lnTo>
                  <a:pt x="128" y="29"/>
                </a:lnTo>
                <a:lnTo>
                  <a:pt x="130" y="28"/>
                </a:lnTo>
                <a:lnTo>
                  <a:pt x="132" y="27"/>
                </a:lnTo>
                <a:lnTo>
                  <a:pt x="135" y="27"/>
                </a:lnTo>
                <a:lnTo>
                  <a:pt x="137" y="25"/>
                </a:lnTo>
                <a:lnTo>
                  <a:pt x="139" y="26"/>
                </a:lnTo>
                <a:lnTo>
                  <a:pt x="142" y="24"/>
                </a:lnTo>
                <a:lnTo>
                  <a:pt x="144" y="25"/>
                </a:lnTo>
                <a:lnTo>
                  <a:pt x="146" y="25"/>
                </a:lnTo>
                <a:lnTo>
                  <a:pt x="149" y="28"/>
                </a:lnTo>
                <a:lnTo>
                  <a:pt x="151" y="28"/>
                </a:lnTo>
                <a:lnTo>
                  <a:pt x="153" y="31"/>
                </a:lnTo>
                <a:lnTo>
                  <a:pt x="156" y="31"/>
                </a:lnTo>
                <a:lnTo>
                  <a:pt x="158" y="30"/>
                </a:lnTo>
                <a:lnTo>
                  <a:pt x="160" y="26"/>
                </a:lnTo>
                <a:lnTo>
                  <a:pt x="163" y="23"/>
                </a:lnTo>
                <a:lnTo>
                  <a:pt x="165" y="21"/>
                </a:lnTo>
                <a:lnTo>
                  <a:pt x="167" y="19"/>
                </a:lnTo>
                <a:lnTo>
                  <a:pt x="170" y="17"/>
                </a:lnTo>
                <a:lnTo>
                  <a:pt x="172" y="16"/>
                </a:lnTo>
                <a:lnTo>
                  <a:pt x="174" y="17"/>
                </a:lnTo>
                <a:lnTo>
                  <a:pt x="177" y="17"/>
                </a:lnTo>
                <a:lnTo>
                  <a:pt x="179" y="17"/>
                </a:lnTo>
                <a:lnTo>
                  <a:pt x="181" y="17"/>
                </a:lnTo>
                <a:lnTo>
                  <a:pt x="184" y="16"/>
                </a:lnTo>
                <a:lnTo>
                  <a:pt x="186" y="13"/>
                </a:lnTo>
                <a:lnTo>
                  <a:pt x="188" y="10"/>
                </a:lnTo>
                <a:lnTo>
                  <a:pt x="191" y="12"/>
                </a:lnTo>
                <a:lnTo>
                  <a:pt x="193" y="11"/>
                </a:lnTo>
                <a:lnTo>
                  <a:pt x="195" y="11"/>
                </a:lnTo>
                <a:lnTo>
                  <a:pt x="198" y="12"/>
                </a:lnTo>
                <a:lnTo>
                  <a:pt x="200" y="14"/>
                </a:lnTo>
                <a:lnTo>
                  <a:pt x="202" y="11"/>
                </a:lnTo>
                <a:lnTo>
                  <a:pt x="204" y="10"/>
                </a:lnTo>
                <a:lnTo>
                  <a:pt x="207" y="9"/>
                </a:lnTo>
                <a:lnTo>
                  <a:pt x="209" y="8"/>
                </a:lnTo>
                <a:lnTo>
                  <a:pt x="211" y="6"/>
                </a:lnTo>
                <a:lnTo>
                  <a:pt x="214" y="7"/>
                </a:lnTo>
                <a:lnTo>
                  <a:pt x="216" y="10"/>
                </a:lnTo>
                <a:lnTo>
                  <a:pt x="218" y="12"/>
                </a:lnTo>
                <a:lnTo>
                  <a:pt x="221" y="14"/>
                </a:lnTo>
                <a:lnTo>
                  <a:pt x="223" y="13"/>
                </a:lnTo>
                <a:lnTo>
                  <a:pt x="225" y="11"/>
                </a:lnTo>
                <a:lnTo>
                  <a:pt x="228" y="9"/>
                </a:lnTo>
                <a:lnTo>
                  <a:pt x="230" y="8"/>
                </a:lnTo>
                <a:lnTo>
                  <a:pt x="232" y="7"/>
                </a:lnTo>
                <a:lnTo>
                  <a:pt x="235" y="7"/>
                </a:lnTo>
                <a:lnTo>
                  <a:pt x="237" y="5"/>
                </a:lnTo>
                <a:lnTo>
                  <a:pt x="239" y="4"/>
                </a:lnTo>
                <a:lnTo>
                  <a:pt x="242" y="2"/>
                </a:lnTo>
                <a:lnTo>
                  <a:pt x="244" y="0"/>
                </a:lnTo>
              </a:path>
            </a:pathLst>
          </a:custGeom>
          <a:noFill/>
          <a:ln w="38100" cmpd="sng">
            <a:solidFill>
              <a:schemeClr val="hlink"/>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fontAlgn="base">
              <a:spcBef>
                <a:spcPct val="0"/>
              </a:spcBef>
              <a:spcAft>
                <a:spcPct val="0"/>
              </a:spcAft>
            </a:pPr>
            <a:endParaRPr lang="en-US">
              <a:solidFill>
                <a:srgbClr val="FFFFFF"/>
              </a:solidFill>
            </a:endParaRPr>
          </a:p>
        </p:txBody>
      </p:sp>
      <p:sp>
        <p:nvSpPr>
          <p:cNvPr id="80902" name="Line 112"/>
          <p:cNvSpPr>
            <a:spLocks noChangeShapeType="1"/>
          </p:cNvSpPr>
          <p:nvPr/>
        </p:nvSpPr>
        <p:spPr bwMode="auto">
          <a:xfrm>
            <a:off x="1192213" y="5680075"/>
            <a:ext cx="44450" cy="4763"/>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03" name="Line 113"/>
          <p:cNvSpPr>
            <a:spLocks noChangeShapeType="1"/>
          </p:cNvSpPr>
          <p:nvPr/>
        </p:nvSpPr>
        <p:spPr bwMode="auto">
          <a:xfrm>
            <a:off x="1192213" y="5233988"/>
            <a:ext cx="44450" cy="4762"/>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04" name="Line 114"/>
          <p:cNvSpPr>
            <a:spLocks noChangeShapeType="1"/>
          </p:cNvSpPr>
          <p:nvPr/>
        </p:nvSpPr>
        <p:spPr bwMode="auto">
          <a:xfrm>
            <a:off x="1192213" y="4756150"/>
            <a:ext cx="44450" cy="4763"/>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05" name="Line 115"/>
          <p:cNvSpPr>
            <a:spLocks noChangeShapeType="1"/>
          </p:cNvSpPr>
          <p:nvPr/>
        </p:nvSpPr>
        <p:spPr bwMode="auto">
          <a:xfrm>
            <a:off x="1192213" y="4310063"/>
            <a:ext cx="44450" cy="4762"/>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06" name="Line 116"/>
          <p:cNvSpPr>
            <a:spLocks noChangeShapeType="1"/>
          </p:cNvSpPr>
          <p:nvPr/>
        </p:nvSpPr>
        <p:spPr bwMode="auto">
          <a:xfrm>
            <a:off x="1192213" y="3832225"/>
            <a:ext cx="44450" cy="4763"/>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07" name="Line 117"/>
          <p:cNvSpPr>
            <a:spLocks noChangeShapeType="1"/>
          </p:cNvSpPr>
          <p:nvPr/>
        </p:nvSpPr>
        <p:spPr bwMode="auto">
          <a:xfrm>
            <a:off x="1192213" y="3386138"/>
            <a:ext cx="44450" cy="4762"/>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08" name="Line 118"/>
          <p:cNvSpPr>
            <a:spLocks noChangeShapeType="1"/>
          </p:cNvSpPr>
          <p:nvPr/>
        </p:nvSpPr>
        <p:spPr bwMode="auto">
          <a:xfrm>
            <a:off x="1192213" y="2908300"/>
            <a:ext cx="44450" cy="4763"/>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09" name="Line 119"/>
          <p:cNvSpPr>
            <a:spLocks noChangeShapeType="1"/>
          </p:cNvSpPr>
          <p:nvPr/>
        </p:nvSpPr>
        <p:spPr bwMode="auto">
          <a:xfrm>
            <a:off x="1192213" y="2462213"/>
            <a:ext cx="44450" cy="4762"/>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10" name="Line 120"/>
          <p:cNvSpPr>
            <a:spLocks noChangeShapeType="1"/>
          </p:cNvSpPr>
          <p:nvPr/>
        </p:nvSpPr>
        <p:spPr bwMode="auto">
          <a:xfrm>
            <a:off x="1192213" y="1982788"/>
            <a:ext cx="44450" cy="635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11" name="Line 121"/>
          <p:cNvSpPr>
            <a:spLocks noChangeShapeType="1"/>
          </p:cNvSpPr>
          <p:nvPr/>
        </p:nvSpPr>
        <p:spPr bwMode="auto">
          <a:xfrm flipV="1">
            <a:off x="1236663" y="5680075"/>
            <a:ext cx="1587" cy="9525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12" name="Line 122"/>
          <p:cNvSpPr>
            <a:spLocks noChangeShapeType="1"/>
          </p:cNvSpPr>
          <p:nvPr/>
        </p:nvSpPr>
        <p:spPr bwMode="auto">
          <a:xfrm flipV="1">
            <a:off x="1908175" y="5680075"/>
            <a:ext cx="3175" cy="9525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13" name="Line 123"/>
          <p:cNvSpPr>
            <a:spLocks noChangeShapeType="1"/>
          </p:cNvSpPr>
          <p:nvPr/>
        </p:nvSpPr>
        <p:spPr bwMode="auto">
          <a:xfrm flipV="1">
            <a:off x="2595563" y="5680075"/>
            <a:ext cx="1587" cy="9525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14" name="Line 124"/>
          <p:cNvSpPr>
            <a:spLocks noChangeShapeType="1"/>
          </p:cNvSpPr>
          <p:nvPr/>
        </p:nvSpPr>
        <p:spPr bwMode="auto">
          <a:xfrm flipV="1">
            <a:off x="3267075" y="5680075"/>
            <a:ext cx="1588" cy="9525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15" name="Line 125"/>
          <p:cNvSpPr>
            <a:spLocks noChangeShapeType="1"/>
          </p:cNvSpPr>
          <p:nvPr/>
        </p:nvSpPr>
        <p:spPr bwMode="auto">
          <a:xfrm flipV="1">
            <a:off x="3952875" y="5680075"/>
            <a:ext cx="3175" cy="9525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16" name="Line 126"/>
          <p:cNvSpPr>
            <a:spLocks noChangeShapeType="1"/>
          </p:cNvSpPr>
          <p:nvPr/>
        </p:nvSpPr>
        <p:spPr bwMode="auto">
          <a:xfrm flipV="1">
            <a:off x="4624388" y="5680075"/>
            <a:ext cx="3175" cy="9525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grpSp>
        <p:nvGrpSpPr>
          <p:cNvPr id="3" name="Group 127"/>
          <p:cNvGrpSpPr>
            <a:grpSpLocks/>
          </p:cNvGrpSpPr>
          <p:nvPr/>
        </p:nvGrpSpPr>
        <p:grpSpPr bwMode="auto">
          <a:xfrm>
            <a:off x="1208088" y="2143125"/>
            <a:ext cx="3608387" cy="3327400"/>
            <a:chOff x="761" y="1242"/>
            <a:chExt cx="2273" cy="2096"/>
          </a:xfrm>
        </p:grpSpPr>
        <p:sp>
          <p:nvSpPr>
            <p:cNvPr id="81180" name="Rectangle 128"/>
            <p:cNvSpPr>
              <a:spLocks noChangeArrowheads="1"/>
            </p:cNvSpPr>
            <p:nvPr/>
          </p:nvSpPr>
          <p:spPr bwMode="auto">
            <a:xfrm>
              <a:off x="761" y="280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81" name="Rectangle 129"/>
            <p:cNvSpPr>
              <a:spLocks noChangeArrowheads="1"/>
            </p:cNvSpPr>
            <p:nvPr/>
          </p:nvSpPr>
          <p:spPr bwMode="auto">
            <a:xfrm>
              <a:off x="779" y="274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82" name="Rectangle 130"/>
            <p:cNvSpPr>
              <a:spLocks noChangeArrowheads="1"/>
            </p:cNvSpPr>
            <p:nvPr/>
          </p:nvSpPr>
          <p:spPr bwMode="auto">
            <a:xfrm>
              <a:off x="807" y="3148"/>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83" name="Rectangle 131"/>
            <p:cNvSpPr>
              <a:spLocks noChangeArrowheads="1"/>
            </p:cNvSpPr>
            <p:nvPr/>
          </p:nvSpPr>
          <p:spPr bwMode="auto">
            <a:xfrm>
              <a:off x="825" y="3048"/>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84" name="Rectangle 132"/>
            <p:cNvSpPr>
              <a:spLocks noChangeArrowheads="1"/>
            </p:cNvSpPr>
            <p:nvPr/>
          </p:nvSpPr>
          <p:spPr bwMode="auto">
            <a:xfrm>
              <a:off x="844" y="3048"/>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85" name="Rectangle 133"/>
            <p:cNvSpPr>
              <a:spLocks noChangeArrowheads="1"/>
            </p:cNvSpPr>
            <p:nvPr/>
          </p:nvSpPr>
          <p:spPr bwMode="auto">
            <a:xfrm>
              <a:off x="871" y="3008"/>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86" name="Rectangle 134"/>
            <p:cNvSpPr>
              <a:spLocks noChangeArrowheads="1"/>
            </p:cNvSpPr>
            <p:nvPr/>
          </p:nvSpPr>
          <p:spPr bwMode="auto">
            <a:xfrm>
              <a:off x="890" y="276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87" name="Rectangle 135"/>
            <p:cNvSpPr>
              <a:spLocks noChangeArrowheads="1"/>
            </p:cNvSpPr>
            <p:nvPr/>
          </p:nvSpPr>
          <p:spPr bwMode="auto">
            <a:xfrm>
              <a:off x="908" y="324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88" name="Rectangle 136"/>
            <p:cNvSpPr>
              <a:spLocks noChangeArrowheads="1"/>
            </p:cNvSpPr>
            <p:nvPr/>
          </p:nvSpPr>
          <p:spPr bwMode="auto">
            <a:xfrm>
              <a:off x="936" y="3028"/>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89" name="Rectangle 137"/>
            <p:cNvSpPr>
              <a:spLocks noChangeArrowheads="1"/>
            </p:cNvSpPr>
            <p:nvPr/>
          </p:nvSpPr>
          <p:spPr bwMode="auto">
            <a:xfrm>
              <a:off x="954" y="3048"/>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90" name="Rectangle 138"/>
            <p:cNvSpPr>
              <a:spLocks noChangeArrowheads="1"/>
            </p:cNvSpPr>
            <p:nvPr/>
          </p:nvSpPr>
          <p:spPr bwMode="auto">
            <a:xfrm>
              <a:off x="973" y="288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91" name="Rectangle 139"/>
            <p:cNvSpPr>
              <a:spLocks noChangeArrowheads="1"/>
            </p:cNvSpPr>
            <p:nvPr/>
          </p:nvSpPr>
          <p:spPr bwMode="auto">
            <a:xfrm>
              <a:off x="1000" y="2928"/>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92" name="Rectangle 140"/>
            <p:cNvSpPr>
              <a:spLocks noChangeArrowheads="1"/>
            </p:cNvSpPr>
            <p:nvPr/>
          </p:nvSpPr>
          <p:spPr bwMode="auto">
            <a:xfrm>
              <a:off x="1019" y="330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93" name="Rectangle 141"/>
            <p:cNvSpPr>
              <a:spLocks noChangeArrowheads="1"/>
            </p:cNvSpPr>
            <p:nvPr/>
          </p:nvSpPr>
          <p:spPr bwMode="auto">
            <a:xfrm>
              <a:off x="1037" y="3008"/>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94" name="Rectangle 142"/>
            <p:cNvSpPr>
              <a:spLocks noChangeArrowheads="1"/>
            </p:cNvSpPr>
            <p:nvPr/>
          </p:nvSpPr>
          <p:spPr bwMode="auto">
            <a:xfrm>
              <a:off x="1065" y="276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95" name="Rectangle 143"/>
            <p:cNvSpPr>
              <a:spLocks noChangeArrowheads="1"/>
            </p:cNvSpPr>
            <p:nvPr/>
          </p:nvSpPr>
          <p:spPr bwMode="auto">
            <a:xfrm>
              <a:off x="1083" y="272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96" name="Rectangle 144"/>
            <p:cNvSpPr>
              <a:spLocks noChangeArrowheads="1"/>
            </p:cNvSpPr>
            <p:nvPr/>
          </p:nvSpPr>
          <p:spPr bwMode="auto">
            <a:xfrm>
              <a:off x="1101" y="2988"/>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97" name="Rectangle 145"/>
            <p:cNvSpPr>
              <a:spLocks noChangeArrowheads="1"/>
            </p:cNvSpPr>
            <p:nvPr/>
          </p:nvSpPr>
          <p:spPr bwMode="auto">
            <a:xfrm>
              <a:off x="1129" y="3188"/>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98" name="Rectangle 146"/>
            <p:cNvSpPr>
              <a:spLocks noChangeArrowheads="1"/>
            </p:cNvSpPr>
            <p:nvPr/>
          </p:nvSpPr>
          <p:spPr bwMode="auto">
            <a:xfrm>
              <a:off x="1147" y="3068"/>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99" name="Rectangle 147"/>
            <p:cNvSpPr>
              <a:spLocks noChangeArrowheads="1"/>
            </p:cNvSpPr>
            <p:nvPr/>
          </p:nvSpPr>
          <p:spPr bwMode="auto">
            <a:xfrm>
              <a:off x="1166" y="3128"/>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00" name="Rectangle 148"/>
            <p:cNvSpPr>
              <a:spLocks noChangeArrowheads="1"/>
            </p:cNvSpPr>
            <p:nvPr/>
          </p:nvSpPr>
          <p:spPr bwMode="auto">
            <a:xfrm>
              <a:off x="1184" y="276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01" name="Rectangle 149"/>
            <p:cNvSpPr>
              <a:spLocks noChangeArrowheads="1"/>
            </p:cNvSpPr>
            <p:nvPr/>
          </p:nvSpPr>
          <p:spPr bwMode="auto">
            <a:xfrm>
              <a:off x="1212" y="248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02" name="Rectangle 150"/>
            <p:cNvSpPr>
              <a:spLocks noChangeArrowheads="1"/>
            </p:cNvSpPr>
            <p:nvPr/>
          </p:nvSpPr>
          <p:spPr bwMode="auto">
            <a:xfrm>
              <a:off x="1230" y="284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03" name="Rectangle 151"/>
            <p:cNvSpPr>
              <a:spLocks noChangeArrowheads="1"/>
            </p:cNvSpPr>
            <p:nvPr/>
          </p:nvSpPr>
          <p:spPr bwMode="auto">
            <a:xfrm>
              <a:off x="1249" y="276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04" name="Rectangle 152"/>
            <p:cNvSpPr>
              <a:spLocks noChangeArrowheads="1"/>
            </p:cNvSpPr>
            <p:nvPr/>
          </p:nvSpPr>
          <p:spPr bwMode="auto">
            <a:xfrm>
              <a:off x="1276" y="280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05" name="Rectangle 153"/>
            <p:cNvSpPr>
              <a:spLocks noChangeArrowheads="1"/>
            </p:cNvSpPr>
            <p:nvPr/>
          </p:nvSpPr>
          <p:spPr bwMode="auto">
            <a:xfrm>
              <a:off x="1295" y="258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06" name="Rectangle 154"/>
            <p:cNvSpPr>
              <a:spLocks noChangeArrowheads="1"/>
            </p:cNvSpPr>
            <p:nvPr/>
          </p:nvSpPr>
          <p:spPr bwMode="auto">
            <a:xfrm>
              <a:off x="1313" y="256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07" name="Rectangle 155"/>
            <p:cNvSpPr>
              <a:spLocks noChangeArrowheads="1"/>
            </p:cNvSpPr>
            <p:nvPr/>
          </p:nvSpPr>
          <p:spPr bwMode="auto">
            <a:xfrm>
              <a:off x="1340" y="270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08" name="Rectangle 156"/>
            <p:cNvSpPr>
              <a:spLocks noChangeArrowheads="1"/>
            </p:cNvSpPr>
            <p:nvPr/>
          </p:nvSpPr>
          <p:spPr bwMode="auto">
            <a:xfrm>
              <a:off x="1359" y="264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09" name="Rectangle 157"/>
            <p:cNvSpPr>
              <a:spLocks noChangeArrowheads="1"/>
            </p:cNvSpPr>
            <p:nvPr/>
          </p:nvSpPr>
          <p:spPr bwMode="auto">
            <a:xfrm>
              <a:off x="1377" y="3068"/>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10" name="Rectangle 158"/>
            <p:cNvSpPr>
              <a:spLocks noChangeArrowheads="1"/>
            </p:cNvSpPr>
            <p:nvPr/>
          </p:nvSpPr>
          <p:spPr bwMode="auto">
            <a:xfrm>
              <a:off x="1405" y="246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11" name="Rectangle 159"/>
            <p:cNvSpPr>
              <a:spLocks noChangeArrowheads="1"/>
            </p:cNvSpPr>
            <p:nvPr/>
          </p:nvSpPr>
          <p:spPr bwMode="auto">
            <a:xfrm>
              <a:off x="1423" y="256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12" name="Rectangle 160"/>
            <p:cNvSpPr>
              <a:spLocks noChangeArrowheads="1"/>
            </p:cNvSpPr>
            <p:nvPr/>
          </p:nvSpPr>
          <p:spPr bwMode="auto">
            <a:xfrm>
              <a:off x="1442" y="244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13" name="Rectangle 161"/>
            <p:cNvSpPr>
              <a:spLocks noChangeArrowheads="1"/>
            </p:cNvSpPr>
            <p:nvPr/>
          </p:nvSpPr>
          <p:spPr bwMode="auto">
            <a:xfrm>
              <a:off x="1469" y="284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14" name="Rectangle 162"/>
            <p:cNvSpPr>
              <a:spLocks noChangeArrowheads="1"/>
            </p:cNvSpPr>
            <p:nvPr/>
          </p:nvSpPr>
          <p:spPr bwMode="auto">
            <a:xfrm>
              <a:off x="1488" y="238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15" name="Rectangle 163"/>
            <p:cNvSpPr>
              <a:spLocks noChangeArrowheads="1"/>
            </p:cNvSpPr>
            <p:nvPr/>
          </p:nvSpPr>
          <p:spPr bwMode="auto">
            <a:xfrm>
              <a:off x="1506" y="264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16" name="Rectangle 164"/>
            <p:cNvSpPr>
              <a:spLocks noChangeArrowheads="1"/>
            </p:cNvSpPr>
            <p:nvPr/>
          </p:nvSpPr>
          <p:spPr bwMode="auto">
            <a:xfrm>
              <a:off x="1534" y="262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17" name="Rectangle 165"/>
            <p:cNvSpPr>
              <a:spLocks noChangeArrowheads="1"/>
            </p:cNvSpPr>
            <p:nvPr/>
          </p:nvSpPr>
          <p:spPr bwMode="auto">
            <a:xfrm>
              <a:off x="1552" y="240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18" name="Rectangle 166"/>
            <p:cNvSpPr>
              <a:spLocks noChangeArrowheads="1"/>
            </p:cNvSpPr>
            <p:nvPr/>
          </p:nvSpPr>
          <p:spPr bwMode="auto">
            <a:xfrm>
              <a:off x="1570" y="2065"/>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19" name="Rectangle 167"/>
            <p:cNvSpPr>
              <a:spLocks noChangeArrowheads="1"/>
            </p:cNvSpPr>
            <p:nvPr/>
          </p:nvSpPr>
          <p:spPr bwMode="auto">
            <a:xfrm>
              <a:off x="1598" y="2245"/>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20" name="Rectangle 168"/>
            <p:cNvSpPr>
              <a:spLocks noChangeArrowheads="1"/>
            </p:cNvSpPr>
            <p:nvPr/>
          </p:nvSpPr>
          <p:spPr bwMode="auto">
            <a:xfrm>
              <a:off x="1616" y="260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21" name="Rectangle 169"/>
            <p:cNvSpPr>
              <a:spLocks noChangeArrowheads="1"/>
            </p:cNvSpPr>
            <p:nvPr/>
          </p:nvSpPr>
          <p:spPr bwMode="auto">
            <a:xfrm>
              <a:off x="1635" y="266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22" name="Rectangle 170"/>
            <p:cNvSpPr>
              <a:spLocks noChangeArrowheads="1"/>
            </p:cNvSpPr>
            <p:nvPr/>
          </p:nvSpPr>
          <p:spPr bwMode="auto">
            <a:xfrm>
              <a:off x="1662" y="246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23" name="Rectangle 171"/>
            <p:cNvSpPr>
              <a:spLocks noChangeArrowheads="1"/>
            </p:cNvSpPr>
            <p:nvPr/>
          </p:nvSpPr>
          <p:spPr bwMode="auto">
            <a:xfrm>
              <a:off x="1681" y="2165"/>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24" name="Rectangle 172"/>
            <p:cNvSpPr>
              <a:spLocks noChangeArrowheads="1"/>
            </p:cNvSpPr>
            <p:nvPr/>
          </p:nvSpPr>
          <p:spPr bwMode="auto">
            <a:xfrm>
              <a:off x="1699" y="2085"/>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25" name="Rectangle 173"/>
            <p:cNvSpPr>
              <a:spLocks noChangeArrowheads="1"/>
            </p:cNvSpPr>
            <p:nvPr/>
          </p:nvSpPr>
          <p:spPr bwMode="auto">
            <a:xfrm>
              <a:off x="1727" y="244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26" name="Rectangle 174"/>
            <p:cNvSpPr>
              <a:spLocks noChangeArrowheads="1"/>
            </p:cNvSpPr>
            <p:nvPr/>
          </p:nvSpPr>
          <p:spPr bwMode="auto">
            <a:xfrm>
              <a:off x="1745" y="242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27" name="Rectangle 175"/>
            <p:cNvSpPr>
              <a:spLocks noChangeArrowheads="1"/>
            </p:cNvSpPr>
            <p:nvPr/>
          </p:nvSpPr>
          <p:spPr bwMode="auto">
            <a:xfrm>
              <a:off x="1764" y="240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28" name="Rectangle 176"/>
            <p:cNvSpPr>
              <a:spLocks noChangeArrowheads="1"/>
            </p:cNvSpPr>
            <p:nvPr/>
          </p:nvSpPr>
          <p:spPr bwMode="auto">
            <a:xfrm>
              <a:off x="1791" y="234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29" name="Rectangle 177"/>
            <p:cNvSpPr>
              <a:spLocks noChangeArrowheads="1"/>
            </p:cNvSpPr>
            <p:nvPr/>
          </p:nvSpPr>
          <p:spPr bwMode="auto">
            <a:xfrm>
              <a:off x="1810" y="236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30" name="Rectangle 178"/>
            <p:cNvSpPr>
              <a:spLocks noChangeArrowheads="1"/>
            </p:cNvSpPr>
            <p:nvPr/>
          </p:nvSpPr>
          <p:spPr bwMode="auto">
            <a:xfrm>
              <a:off x="1828" y="266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31" name="Rectangle 179"/>
            <p:cNvSpPr>
              <a:spLocks noChangeArrowheads="1"/>
            </p:cNvSpPr>
            <p:nvPr/>
          </p:nvSpPr>
          <p:spPr bwMode="auto">
            <a:xfrm>
              <a:off x="1856" y="242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32" name="Rectangle 180"/>
            <p:cNvSpPr>
              <a:spLocks noChangeArrowheads="1"/>
            </p:cNvSpPr>
            <p:nvPr/>
          </p:nvSpPr>
          <p:spPr bwMode="auto">
            <a:xfrm>
              <a:off x="1874" y="242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33" name="Rectangle 181"/>
            <p:cNvSpPr>
              <a:spLocks noChangeArrowheads="1"/>
            </p:cNvSpPr>
            <p:nvPr/>
          </p:nvSpPr>
          <p:spPr bwMode="auto">
            <a:xfrm>
              <a:off x="1892" y="2085"/>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34" name="Rectangle 182"/>
            <p:cNvSpPr>
              <a:spLocks noChangeArrowheads="1"/>
            </p:cNvSpPr>
            <p:nvPr/>
          </p:nvSpPr>
          <p:spPr bwMode="auto">
            <a:xfrm>
              <a:off x="1911" y="252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35" name="Rectangle 183"/>
            <p:cNvSpPr>
              <a:spLocks noChangeArrowheads="1"/>
            </p:cNvSpPr>
            <p:nvPr/>
          </p:nvSpPr>
          <p:spPr bwMode="auto">
            <a:xfrm>
              <a:off x="1938" y="246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36" name="Rectangle 184"/>
            <p:cNvSpPr>
              <a:spLocks noChangeArrowheads="1"/>
            </p:cNvSpPr>
            <p:nvPr/>
          </p:nvSpPr>
          <p:spPr bwMode="auto">
            <a:xfrm>
              <a:off x="1957" y="284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37" name="Rectangle 185"/>
            <p:cNvSpPr>
              <a:spLocks noChangeArrowheads="1"/>
            </p:cNvSpPr>
            <p:nvPr/>
          </p:nvSpPr>
          <p:spPr bwMode="auto">
            <a:xfrm>
              <a:off x="1975" y="250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38" name="Rectangle 186"/>
            <p:cNvSpPr>
              <a:spLocks noChangeArrowheads="1"/>
            </p:cNvSpPr>
            <p:nvPr/>
          </p:nvSpPr>
          <p:spPr bwMode="auto">
            <a:xfrm>
              <a:off x="2003" y="238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39" name="Rectangle 187"/>
            <p:cNvSpPr>
              <a:spLocks noChangeArrowheads="1"/>
            </p:cNvSpPr>
            <p:nvPr/>
          </p:nvSpPr>
          <p:spPr bwMode="auto">
            <a:xfrm>
              <a:off x="2021" y="236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40" name="Rectangle 188"/>
            <p:cNvSpPr>
              <a:spLocks noChangeArrowheads="1"/>
            </p:cNvSpPr>
            <p:nvPr/>
          </p:nvSpPr>
          <p:spPr bwMode="auto">
            <a:xfrm>
              <a:off x="2040" y="244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41" name="Rectangle 189"/>
            <p:cNvSpPr>
              <a:spLocks noChangeArrowheads="1"/>
            </p:cNvSpPr>
            <p:nvPr/>
          </p:nvSpPr>
          <p:spPr bwMode="auto">
            <a:xfrm>
              <a:off x="2067" y="230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42" name="Rectangle 190"/>
            <p:cNvSpPr>
              <a:spLocks noChangeArrowheads="1"/>
            </p:cNvSpPr>
            <p:nvPr/>
          </p:nvSpPr>
          <p:spPr bwMode="auto">
            <a:xfrm>
              <a:off x="2086" y="2225"/>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43" name="Rectangle 191"/>
            <p:cNvSpPr>
              <a:spLocks noChangeArrowheads="1"/>
            </p:cNvSpPr>
            <p:nvPr/>
          </p:nvSpPr>
          <p:spPr bwMode="auto">
            <a:xfrm>
              <a:off x="2104" y="232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44" name="Rectangle 192"/>
            <p:cNvSpPr>
              <a:spLocks noChangeArrowheads="1"/>
            </p:cNvSpPr>
            <p:nvPr/>
          </p:nvSpPr>
          <p:spPr bwMode="auto">
            <a:xfrm>
              <a:off x="2132" y="284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45" name="Rectangle 193"/>
            <p:cNvSpPr>
              <a:spLocks noChangeArrowheads="1"/>
            </p:cNvSpPr>
            <p:nvPr/>
          </p:nvSpPr>
          <p:spPr bwMode="auto">
            <a:xfrm>
              <a:off x="2150" y="280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46" name="Rectangle 194"/>
            <p:cNvSpPr>
              <a:spLocks noChangeArrowheads="1"/>
            </p:cNvSpPr>
            <p:nvPr/>
          </p:nvSpPr>
          <p:spPr bwMode="auto">
            <a:xfrm>
              <a:off x="2168" y="270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47" name="Rectangle 195"/>
            <p:cNvSpPr>
              <a:spLocks noChangeArrowheads="1"/>
            </p:cNvSpPr>
            <p:nvPr/>
          </p:nvSpPr>
          <p:spPr bwMode="auto">
            <a:xfrm>
              <a:off x="2196" y="238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48" name="Rectangle 196"/>
            <p:cNvSpPr>
              <a:spLocks noChangeArrowheads="1"/>
            </p:cNvSpPr>
            <p:nvPr/>
          </p:nvSpPr>
          <p:spPr bwMode="auto">
            <a:xfrm>
              <a:off x="2214" y="264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49" name="Rectangle 197"/>
            <p:cNvSpPr>
              <a:spLocks noChangeArrowheads="1"/>
            </p:cNvSpPr>
            <p:nvPr/>
          </p:nvSpPr>
          <p:spPr bwMode="auto">
            <a:xfrm>
              <a:off x="2233" y="2948"/>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50" name="Rectangle 198"/>
            <p:cNvSpPr>
              <a:spLocks noChangeArrowheads="1"/>
            </p:cNvSpPr>
            <p:nvPr/>
          </p:nvSpPr>
          <p:spPr bwMode="auto">
            <a:xfrm>
              <a:off x="2260" y="270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51" name="Rectangle 199"/>
            <p:cNvSpPr>
              <a:spLocks noChangeArrowheads="1"/>
            </p:cNvSpPr>
            <p:nvPr/>
          </p:nvSpPr>
          <p:spPr bwMode="auto">
            <a:xfrm>
              <a:off x="2279" y="260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52" name="Rectangle 200"/>
            <p:cNvSpPr>
              <a:spLocks noChangeArrowheads="1"/>
            </p:cNvSpPr>
            <p:nvPr/>
          </p:nvSpPr>
          <p:spPr bwMode="auto">
            <a:xfrm>
              <a:off x="2297" y="3028"/>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53" name="Rectangle 201"/>
            <p:cNvSpPr>
              <a:spLocks noChangeArrowheads="1"/>
            </p:cNvSpPr>
            <p:nvPr/>
          </p:nvSpPr>
          <p:spPr bwMode="auto">
            <a:xfrm>
              <a:off x="2325" y="240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54" name="Rectangle 202"/>
            <p:cNvSpPr>
              <a:spLocks noChangeArrowheads="1"/>
            </p:cNvSpPr>
            <p:nvPr/>
          </p:nvSpPr>
          <p:spPr bwMode="auto">
            <a:xfrm>
              <a:off x="2343" y="278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55" name="Rectangle 203"/>
            <p:cNvSpPr>
              <a:spLocks noChangeArrowheads="1"/>
            </p:cNvSpPr>
            <p:nvPr/>
          </p:nvSpPr>
          <p:spPr bwMode="auto">
            <a:xfrm>
              <a:off x="2362" y="240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56" name="Rectangle 204"/>
            <p:cNvSpPr>
              <a:spLocks noChangeArrowheads="1"/>
            </p:cNvSpPr>
            <p:nvPr/>
          </p:nvSpPr>
          <p:spPr bwMode="auto">
            <a:xfrm>
              <a:off x="2389" y="2948"/>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57" name="Rectangle 205"/>
            <p:cNvSpPr>
              <a:spLocks noChangeArrowheads="1"/>
            </p:cNvSpPr>
            <p:nvPr/>
          </p:nvSpPr>
          <p:spPr bwMode="auto">
            <a:xfrm>
              <a:off x="2408" y="240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58" name="Rectangle 206"/>
            <p:cNvSpPr>
              <a:spLocks noChangeArrowheads="1"/>
            </p:cNvSpPr>
            <p:nvPr/>
          </p:nvSpPr>
          <p:spPr bwMode="auto">
            <a:xfrm>
              <a:off x="2426" y="262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59" name="Rectangle 207"/>
            <p:cNvSpPr>
              <a:spLocks noChangeArrowheads="1"/>
            </p:cNvSpPr>
            <p:nvPr/>
          </p:nvSpPr>
          <p:spPr bwMode="auto">
            <a:xfrm>
              <a:off x="2454" y="260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60" name="Rectangle 208"/>
            <p:cNvSpPr>
              <a:spLocks noChangeArrowheads="1"/>
            </p:cNvSpPr>
            <p:nvPr/>
          </p:nvSpPr>
          <p:spPr bwMode="auto">
            <a:xfrm>
              <a:off x="2472" y="252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61" name="Rectangle 209"/>
            <p:cNvSpPr>
              <a:spLocks noChangeArrowheads="1"/>
            </p:cNvSpPr>
            <p:nvPr/>
          </p:nvSpPr>
          <p:spPr bwMode="auto">
            <a:xfrm>
              <a:off x="2490" y="1964"/>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62" name="Rectangle 210"/>
            <p:cNvSpPr>
              <a:spLocks noChangeArrowheads="1"/>
            </p:cNvSpPr>
            <p:nvPr/>
          </p:nvSpPr>
          <p:spPr bwMode="auto">
            <a:xfrm>
              <a:off x="2518" y="266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63" name="Rectangle 211"/>
            <p:cNvSpPr>
              <a:spLocks noChangeArrowheads="1"/>
            </p:cNvSpPr>
            <p:nvPr/>
          </p:nvSpPr>
          <p:spPr bwMode="auto">
            <a:xfrm>
              <a:off x="2536" y="2245"/>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64" name="Rectangle 212"/>
            <p:cNvSpPr>
              <a:spLocks noChangeArrowheads="1"/>
            </p:cNvSpPr>
            <p:nvPr/>
          </p:nvSpPr>
          <p:spPr bwMode="auto">
            <a:xfrm>
              <a:off x="2555" y="260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65" name="Rectangle 213"/>
            <p:cNvSpPr>
              <a:spLocks noChangeArrowheads="1"/>
            </p:cNvSpPr>
            <p:nvPr/>
          </p:nvSpPr>
          <p:spPr bwMode="auto">
            <a:xfrm>
              <a:off x="2582" y="266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66" name="Rectangle 214"/>
            <p:cNvSpPr>
              <a:spLocks noChangeArrowheads="1"/>
            </p:cNvSpPr>
            <p:nvPr/>
          </p:nvSpPr>
          <p:spPr bwMode="auto">
            <a:xfrm>
              <a:off x="2601" y="242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67" name="Rectangle 215"/>
            <p:cNvSpPr>
              <a:spLocks noChangeArrowheads="1"/>
            </p:cNvSpPr>
            <p:nvPr/>
          </p:nvSpPr>
          <p:spPr bwMode="auto">
            <a:xfrm>
              <a:off x="2619" y="248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68" name="Rectangle 216"/>
            <p:cNvSpPr>
              <a:spLocks noChangeArrowheads="1"/>
            </p:cNvSpPr>
            <p:nvPr/>
          </p:nvSpPr>
          <p:spPr bwMode="auto">
            <a:xfrm>
              <a:off x="2637" y="2025"/>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69" name="Rectangle 217"/>
            <p:cNvSpPr>
              <a:spLocks noChangeArrowheads="1"/>
            </p:cNvSpPr>
            <p:nvPr/>
          </p:nvSpPr>
          <p:spPr bwMode="auto">
            <a:xfrm>
              <a:off x="2665" y="2005"/>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70" name="Rectangle 218"/>
            <p:cNvSpPr>
              <a:spLocks noChangeArrowheads="1"/>
            </p:cNvSpPr>
            <p:nvPr/>
          </p:nvSpPr>
          <p:spPr bwMode="auto">
            <a:xfrm>
              <a:off x="2683" y="1683"/>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71" name="Rectangle 219"/>
            <p:cNvSpPr>
              <a:spLocks noChangeArrowheads="1"/>
            </p:cNvSpPr>
            <p:nvPr/>
          </p:nvSpPr>
          <p:spPr bwMode="auto">
            <a:xfrm>
              <a:off x="2702" y="1924"/>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72" name="Rectangle 220"/>
            <p:cNvSpPr>
              <a:spLocks noChangeArrowheads="1"/>
            </p:cNvSpPr>
            <p:nvPr/>
          </p:nvSpPr>
          <p:spPr bwMode="auto">
            <a:xfrm>
              <a:off x="2729" y="244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73" name="Rectangle 221"/>
            <p:cNvSpPr>
              <a:spLocks noChangeArrowheads="1"/>
            </p:cNvSpPr>
            <p:nvPr/>
          </p:nvSpPr>
          <p:spPr bwMode="auto">
            <a:xfrm>
              <a:off x="2748" y="242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74" name="Rectangle 222"/>
            <p:cNvSpPr>
              <a:spLocks noChangeArrowheads="1"/>
            </p:cNvSpPr>
            <p:nvPr/>
          </p:nvSpPr>
          <p:spPr bwMode="auto">
            <a:xfrm>
              <a:off x="2766" y="1944"/>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75" name="Rectangle 223"/>
            <p:cNvSpPr>
              <a:spLocks noChangeArrowheads="1"/>
            </p:cNvSpPr>
            <p:nvPr/>
          </p:nvSpPr>
          <p:spPr bwMode="auto">
            <a:xfrm>
              <a:off x="2794" y="1663"/>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76" name="Rectangle 224"/>
            <p:cNvSpPr>
              <a:spLocks noChangeArrowheads="1"/>
            </p:cNvSpPr>
            <p:nvPr/>
          </p:nvSpPr>
          <p:spPr bwMode="auto">
            <a:xfrm>
              <a:off x="2812" y="2285"/>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77" name="Rectangle 225"/>
            <p:cNvSpPr>
              <a:spLocks noChangeArrowheads="1"/>
            </p:cNvSpPr>
            <p:nvPr/>
          </p:nvSpPr>
          <p:spPr bwMode="auto">
            <a:xfrm>
              <a:off x="2831" y="1844"/>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78" name="Rectangle 226"/>
            <p:cNvSpPr>
              <a:spLocks noChangeArrowheads="1"/>
            </p:cNvSpPr>
            <p:nvPr/>
          </p:nvSpPr>
          <p:spPr bwMode="auto">
            <a:xfrm>
              <a:off x="2858" y="1443"/>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79" name="Rectangle 227"/>
            <p:cNvSpPr>
              <a:spLocks noChangeArrowheads="1"/>
            </p:cNvSpPr>
            <p:nvPr/>
          </p:nvSpPr>
          <p:spPr bwMode="auto">
            <a:xfrm>
              <a:off x="2877" y="1523"/>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80" name="Rectangle 228"/>
            <p:cNvSpPr>
              <a:spLocks noChangeArrowheads="1"/>
            </p:cNvSpPr>
            <p:nvPr/>
          </p:nvSpPr>
          <p:spPr bwMode="auto">
            <a:xfrm>
              <a:off x="2895" y="1623"/>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81" name="Rectangle 229"/>
            <p:cNvSpPr>
              <a:spLocks noChangeArrowheads="1"/>
            </p:cNvSpPr>
            <p:nvPr/>
          </p:nvSpPr>
          <p:spPr bwMode="auto">
            <a:xfrm>
              <a:off x="2923" y="1483"/>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82" name="Rectangle 230"/>
            <p:cNvSpPr>
              <a:spLocks noChangeArrowheads="1"/>
            </p:cNvSpPr>
            <p:nvPr/>
          </p:nvSpPr>
          <p:spPr bwMode="auto">
            <a:xfrm>
              <a:off x="2941" y="1443"/>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83" name="Rectangle 231"/>
            <p:cNvSpPr>
              <a:spLocks noChangeArrowheads="1"/>
            </p:cNvSpPr>
            <p:nvPr/>
          </p:nvSpPr>
          <p:spPr bwMode="auto">
            <a:xfrm>
              <a:off x="2959" y="1443"/>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84" name="Rectangle 232"/>
            <p:cNvSpPr>
              <a:spLocks noChangeArrowheads="1"/>
            </p:cNvSpPr>
            <p:nvPr/>
          </p:nvSpPr>
          <p:spPr bwMode="auto">
            <a:xfrm>
              <a:off x="2987" y="1523"/>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285" name="Rectangle 233"/>
            <p:cNvSpPr>
              <a:spLocks noChangeArrowheads="1"/>
            </p:cNvSpPr>
            <p:nvPr/>
          </p:nvSpPr>
          <p:spPr bwMode="auto">
            <a:xfrm>
              <a:off x="3005" y="1242"/>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grpSp>
      <p:sp>
        <p:nvSpPr>
          <p:cNvPr id="220394" name="Freeform 234"/>
          <p:cNvSpPr>
            <a:spLocks/>
          </p:cNvSpPr>
          <p:nvPr/>
        </p:nvSpPr>
        <p:spPr bwMode="auto">
          <a:xfrm>
            <a:off x="1236663" y="2493963"/>
            <a:ext cx="3563937" cy="2579687"/>
          </a:xfrm>
          <a:custGeom>
            <a:avLst/>
            <a:gdLst>
              <a:gd name="T0" fmla="*/ 2147483647 w 244"/>
              <a:gd name="T1" fmla="*/ 2147483647 h 81"/>
              <a:gd name="T2" fmla="*/ 2147483647 w 244"/>
              <a:gd name="T3" fmla="*/ 2147483647 h 81"/>
              <a:gd name="T4" fmla="*/ 2147483647 w 244"/>
              <a:gd name="T5" fmla="*/ 2147483647 h 81"/>
              <a:gd name="T6" fmla="*/ 2147483647 w 244"/>
              <a:gd name="T7" fmla="*/ 2147483647 h 81"/>
              <a:gd name="T8" fmla="*/ 2147483647 w 244"/>
              <a:gd name="T9" fmla="*/ 2147483647 h 81"/>
              <a:gd name="T10" fmla="*/ 2147483647 w 244"/>
              <a:gd name="T11" fmla="*/ 2147483647 h 81"/>
              <a:gd name="T12" fmla="*/ 2147483647 w 244"/>
              <a:gd name="T13" fmla="*/ 2147483647 h 81"/>
              <a:gd name="T14" fmla="*/ 2147483647 w 244"/>
              <a:gd name="T15" fmla="*/ 2147483647 h 81"/>
              <a:gd name="T16" fmla="*/ 2147483647 w 244"/>
              <a:gd name="T17" fmla="*/ 2147483647 h 81"/>
              <a:gd name="T18" fmla="*/ 2147483647 w 244"/>
              <a:gd name="T19" fmla="*/ 2147483647 h 81"/>
              <a:gd name="T20" fmla="*/ 2147483647 w 244"/>
              <a:gd name="T21" fmla="*/ 2147483647 h 81"/>
              <a:gd name="T22" fmla="*/ 2147483647 w 244"/>
              <a:gd name="T23" fmla="*/ 2147483647 h 81"/>
              <a:gd name="T24" fmla="*/ 2147483647 w 244"/>
              <a:gd name="T25" fmla="*/ 2147483647 h 81"/>
              <a:gd name="T26" fmla="*/ 2147483647 w 244"/>
              <a:gd name="T27" fmla="*/ 2147483647 h 81"/>
              <a:gd name="T28" fmla="*/ 2147483647 w 244"/>
              <a:gd name="T29" fmla="*/ 2147483647 h 81"/>
              <a:gd name="T30" fmla="*/ 2147483647 w 244"/>
              <a:gd name="T31" fmla="*/ 2147483647 h 81"/>
              <a:gd name="T32" fmla="*/ 2147483647 w 244"/>
              <a:gd name="T33" fmla="*/ 2147483647 h 81"/>
              <a:gd name="T34" fmla="*/ 2147483647 w 244"/>
              <a:gd name="T35" fmla="*/ 2147483647 h 81"/>
              <a:gd name="T36" fmla="*/ 2147483647 w 244"/>
              <a:gd name="T37" fmla="*/ 2147483647 h 81"/>
              <a:gd name="T38" fmla="*/ 2147483647 w 244"/>
              <a:gd name="T39" fmla="*/ 2147483647 h 81"/>
              <a:gd name="T40" fmla="*/ 2147483647 w 244"/>
              <a:gd name="T41" fmla="*/ 2147483647 h 81"/>
              <a:gd name="T42" fmla="*/ 2147483647 w 244"/>
              <a:gd name="T43" fmla="*/ 2147483647 h 81"/>
              <a:gd name="T44" fmla="*/ 2147483647 w 244"/>
              <a:gd name="T45" fmla="*/ 2147483647 h 81"/>
              <a:gd name="T46" fmla="*/ 2147483647 w 244"/>
              <a:gd name="T47" fmla="*/ 2147483647 h 81"/>
              <a:gd name="T48" fmla="*/ 2147483647 w 244"/>
              <a:gd name="T49" fmla="*/ 2147483647 h 81"/>
              <a:gd name="T50" fmla="*/ 2147483647 w 244"/>
              <a:gd name="T51" fmla="*/ 2147483647 h 81"/>
              <a:gd name="T52" fmla="*/ 2147483647 w 244"/>
              <a:gd name="T53" fmla="*/ 2147483647 h 81"/>
              <a:gd name="T54" fmla="*/ 2147483647 w 244"/>
              <a:gd name="T55" fmla="*/ 2147483647 h 81"/>
              <a:gd name="T56" fmla="*/ 2147483647 w 244"/>
              <a:gd name="T57" fmla="*/ 2147483647 h 81"/>
              <a:gd name="T58" fmla="*/ 2147483647 w 244"/>
              <a:gd name="T59" fmla="*/ 2147483647 h 81"/>
              <a:gd name="T60" fmla="*/ 2147483647 w 244"/>
              <a:gd name="T61" fmla="*/ 2147483647 h 81"/>
              <a:gd name="T62" fmla="*/ 2147483647 w 244"/>
              <a:gd name="T63" fmla="*/ 2147483647 h 81"/>
              <a:gd name="T64" fmla="*/ 2147483647 w 244"/>
              <a:gd name="T65" fmla="*/ 2147483647 h 81"/>
              <a:gd name="T66" fmla="*/ 2147483647 w 244"/>
              <a:gd name="T67" fmla="*/ 2147483647 h 81"/>
              <a:gd name="T68" fmla="*/ 2147483647 w 244"/>
              <a:gd name="T69" fmla="*/ 2147483647 h 81"/>
              <a:gd name="T70" fmla="*/ 2147483647 w 244"/>
              <a:gd name="T71" fmla="*/ 2147483647 h 81"/>
              <a:gd name="T72" fmla="*/ 2147483647 w 244"/>
              <a:gd name="T73" fmla="*/ 2147483647 h 81"/>
              <a:gd name="T74" fmla="*/ 2147483647 w 244"/>
              <a:gd name="T75" fmla="*/ 2147483647 h 81"/>
              <a:gd name="T76" fmla="*/ 2147483647 w 244"/>
              <a:gd name="T77" fmla="*/ 2147483647 h 81"/>
              <a:gd name="T78" fmla="*/ 2147483647 w 244"/>
              <a:gd name="T79" fmla="*/ 2147483647 h 81"/>
              <a:gd name="T80" fmla="*/ 2147483647 w 244"/>
              <a:gd name="T81" fmla="*/ 2147483647 h 81"/>
              <a:gd name="T82" fmla="*/ 2147483647 w 244"/>
              <a:gd name="T83" fmla="*/ 2147483647 h 81"/>
              <a:gd name="T84" fmla="*/ 2147483647 w 244"/>
              <a:gd name="T85" fmla="*/ 2147483647 h 81"/>
              <a:gd name="T86" fmla="*/ 2147483647 w 244"/>
              <a:gd name="T87" fmla="*/ 2147483647 h 81"/>
              <a:gd name="T88" fmla="*/ 2147483647 w 244"/>
              <a:gd name="T89" fmla="*/ 2147483647 h 81"/>
              <a:gd name="T90" fmla="*/ 2147483647 w 244"/>
              <a:gd name="T91" fmla="*/ 2147483647 h 81"/>
              <a:gd name="T92" fmla="*/ 2147483647 w 244"/>
              <a:gd name="T93" fmla="*/ 2147483647 h 81"/>
              <a:gd name="T94" fmla="*/ 2147483647 w 244"/>
              <a:gd name="T95" fmla="*/ 2147483647 h 81"/>
              <a:gd name="T96" fmla="*/ 2147483647 w 244"/>
              <a:gd name="T97" fmla="*/ 2147483647 h 81"/>
              <a:gd name="T98" fmla="*/ 2147483647 w 244"/>
              <a:gd name="T99" fmla="*/ 2147483647 h 81"/>
              <a:gd name="T100" fmla="*/ 2147483647 w 244"/>
              <a:gd name="T101" fmla="*/ 2147483647 h 81"/>
              <a:gd name="T102" fmla="*/ 2147483647 w 244"/>
              <a:gd name="T103" fmla="*/ 2147483647 h 81"/>
              <a:gd name="T104" fmla="*/ 2147483647 w 244"/>
              <a:gd name="T105" fmla="*/ 0 h 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44"/>
              <a:gd name="T160" fmla="*/ 0 h 81"/>
              <a:gd name="T161" fmla="*/ 244 w 244"/>
              <a:gd name="T162" fmla="*/ 81 h 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44" h="81">
                <a:moveTo>
                  <a:pt x="0" y="69"/>
                </a:moveTo>
                <a:lnTo>
                  <a:pt x="2" y="67"/>
                </a:lnTo>
                <a:lnTo>
                  <a:pt x="5" y="74"/>
                </a:lnTo>
                <a:lnTo>
                  <a:pt x="7" y="76"/>
                </a:lnTo>
                <a:lnTo>
                  <a:pt x="9" y="77"/>
                </a:lnTo>
                <a:lnTo>
                  <a:pt x="12" y="79"/>
                </a:lnTo>
                <a:lnTo>
                  <a:pt x="14" y="79"/>
                </a:lnTo>
                <a:lnTo>
                  <a:pt x="16" y="80"/>
                </a:lnTo>
                <a:lnTo>
                  <a:pt x="19" y="79"/>
                </a:lnTo>
                <a:lnTo>
                  <a:pt x="21" y="79"/>
                </a:lnTo>
                <a:lnTo>
                  <a:pt x="23" y="78"/>
                </a:lnTo>
                <a:lnTo>
                  <a:pt x="26" y="80"/>
                </a:lnTo>
                <a:lnTo>
                  <a:pt x="28" y="81"/>
                </a:lnTo>
                <a:lnTo>
                  <a:pt x="30" y="81"/>
                </a:lnTo>
                <a:lnTo>
                  <a:pt x="33" y="78"/>
                </a:lnTo>
                <a:lnTo>
                  <a:pt x="35" y="76"/>
                </a:lnTo>
                <a:lnTo>
                  <a:pt x="37" y="77"/>
                </a:lnTo>
                <a:lnTo>
                  <a:pt x="40" y="75"/>
                </a:lnTo>
                <a:lnTo>
                  <a:pt x="42" y="76"/>
                </a:lnTo>
                <a:lnTo>
                  <a:pt x="44" y="80"/>
                </a:lnTo>
                <a:lnTo>
                  <a:pt x="46" y="80"/>
                </a:lnTo>
                <a:lnTo>
                  <a:pt x="49" y="75"/>
                </a:lnTo>
                <a:lnTo>
                  <a:pt x="51" y="71"/>
                </a:lnTo>
                <a:lnTo>
                  <a:pt x="53" y="69"/>
                </a:lnTo>
                <a:lnTo>
                  <a:pt x="56" y="65"/>
                </a:lnTo>
                <a:lnTo>
                  <a:pt x="58" y="64"/>
                </a:lnTo>
                <a:lnTo>
                  <a:pt x="60" y="64"/>
                </a:lnTo>
                <a:lnTo>
                  <a:pt x="63" y="63"/>
                </a:lnTo>
                <a:lnTo>
                  <a:pt x="65" y="62"/>
                </a:lnTo>
                <a:lnTo>
                  <a:pt x="67" y="64"/>
                </a:lnTo>
                <a:lnTo>
                  <a:pt x="70" y="63"/>
                </a:lnTo>
                <a:lnTo>
                  <a:pt x="72" y="63"/>
                </a:lnTo>
                <a:lnTo>
                  <a:pt x="74" y="60"/>
                </a:lnTo>
                <a:lnTo>
                  <a:pt x="77" y="62"/>
                </a:lnTo>
                <a:lnTo>
                  <a:pt x="79" y="56"/>
                </a:lnTo>
                <a:lnTo>
                  <a:pt x="81" y="57"/>
                </a:lnTo>
                <a:lnTo>
                  <a:pt x="84" y="58"/>
                </a:lnTo>
                <a:lnTo>
                  <a:pt x="86" y="58"/>
                </a:lnTo>
                <a:lnTo>
                  <a:pt x="88" y="50"/>
                </a:lnTo>
                <a:lnTo>
                  <a:pt x="91" y="48"/>
                </a:lnTo>
                <a:lnTo>
                  <a:pt x="93" y="48"/>
                </a:lnTo>
                <a:lnTo>
                  <a:pt x="95" y="48"/>
                </a:lnTo>
                <a:lnTo>
                  <a:pt x="98" y="49"/>
                </a:lnTo>
                <a:lnTo>
                  <a:pt x="100" y="50"/>
                </a:lnTo>
                <a:lnTo>
                  <a:pt x="102" y="49"/>
                </a:lnTo>
                <a:lnTo>
                  <a:pt x="105" y="47"/>
                </a:lnTo>
                <a:lnTo>
                  <a:pt x="107" y="45"/>
                </a:lnTo>
                <a:lnTo>
                  <a:pt x="109" y="44"/>
                </a:lnTo>
                <a:lnTo>
                  <a:pt x="112" y="46"/>
                </a:lnTo>
                <a:lnTo>
                  <a:pt x="114" y="48"/>
                </a:lnTo>
                <a:lnTo>
                  <a:pt x="116" y="51"/>
                </a:lnTo>
                <a:lnTo>
                  <a:pt x="119" y="51"/>
                </a:lnTo>
                <a:lnTo>
                  <a:pt x="121" y="51"/>
                </a:lnTo>
                <a:lnTo>
                  <a:pt x="123" y="48"/>
                </a:lnTo>
                <a:lnTo>
                  <a:pt x="125" y="50"/>
                </a:lnTo>
                <a:lnTo>
                  <a:pt x="128" y="48"/>
                </a:lnTo>
                <a:lnTo>
                  <a:pt x="130" y="52"/>
                </a:lnTo>
                <a:lnTo>
                  <a:pt x="132" y="53"/>
                </a:lnTo>
                <a:lnTo>
                  <a:pt x="135" y="56"/>
                </a:lnTo>
                <a:lnTo>
                  <a:pt x="137" y="54"/>
                </a:lnTo>
                <a:lnTo>
                  <a:pt x="139" y="54"/>
                </a:lnTo>
                <a:lnTo>
                  <a:pt x="142" y="49"/>
                </a:lnTo>
                <a:lnTo>
                  <a:pt x="144" y="46"/>
                </a:lnTo>
                <a:lnTo>
                  <a:pt x="146" y="45"/>
                </a:lnTo>
                <a:lnTo>
                  <a:pt x="149" y="50"/>
                </a:lnTo>
                <a:lnTo>
                  <a:pt x="151" y="54"/>
                </a:lnTo>
                <a:lnTo>
                  <a:pt x="153" y="58"/>
                </a:lnTo>
                <a:lnTo>
                  <a:pt x="156" y="59"/>
                </a:lnTo>
                <a:lnTo>
                  <a:pt x="158" y="63"/>
                </a:lnTo>
                <a:lnTo>
                  <a:pt x="160" y="64"/>
                </a:lnTo>
                <a:lnTo>
                  <a:pt x="163" y="63"/>
                </a:lnTo>
                <a:lnTo>
                  <a:pt x="165" y="61"/>
                </a:lnTo>
                <a:lnTo>
                  <a:pt x="167" y="68"/>
                </a:lnTo>
                <a:lnTo>
                  <a:pt x="170" y="65"/>
                </a:lnTo>
                <a:lnTo>
                  <a:pt x="172" y="64"/>
                </a:lnTo>
                <a:lnTo>
                  <a:pt x="174" y="61"/>
                </a:lnTo>
                <a:lnTo>
                  <a:pt x="177" y="64"/>
                </a:lnTo>
                <a:lnTo>
                  <a:pt x="179" y="58"/>
                </a:lnTo>
                <a:lnTo>
                  <a:pt x="181" y="61"/>
                </a:lnTo>
                <a:lnTo>
                  <a:pt x="184" y="59"/>
                </a:lnTo>
                <a:lnTo>
                  <a:pt x="186" y="60"/>
                </a:lnTo>
                <a:lnTo>
                  <a:pt x="188" y="50"/>
                </a:lnTo>
                <a:lnTo>
                  <a:pt x="191" y="53"/>
                </a:lnTo>
                <a:lnTo>
                  <a:pt x="193" y="49"/>
                </a:lnTo>
                <a:lnTo>
                  <a:pt x="195" y="49"/>
                </a:lnTo>
                <a:lnTo>
                  <a:pt x="198" y="50"/>
                </a:lnTo>
                <a:lnTo>
                  <a:pt x="200" y="55"/>
                </a:lnTo>
                <a:lnTo>
                  <a:pt x="202" y="53"/>
                </a:lnTo>
                <a:lnTo>
                  <a:pt x="204" y="51"/>
                </a:lnTo>
                <a:lnTo>
                  <a:pt x="207" y="45"/>
                </a:lnTo>
                <a:lnTo>
                  <a:pt x="209" y="35"/>
                </a:lnTo>
                <a:lnTo>
                  <a:pt x="211" y="30"/>
                </a:lnTo>
                <a:lnTo>
                  <a:pt x="214" y="30"/>
                </a:lnTo>
                <a:lnTo>
                  <a:pt x="216" y="34"/>
                </a:lnTo>
                <a:lnTo>
                  <a:pt x="218" y="33"/>
                </a:lnTo>
                <a:lnTo>
                  <a:pt x="221" y="33"/>
                </a:lnTo>
                <a:lnTo>
                  <a:pt x="223" y="36"/>
                </a:lnTo>
                <a:lnTo>
                  <a:pt x="225" y="30"/>
                </a:lnTo>
                <a:lnTo>
                  <a:pt x="228" y="21"/>
                </a:lnTo>
                <a:lnTo>
                  <a:pt x="230" y="16"/>
                </a:lnTo>
                <a:lnTo>
                  <a:pt x="232" y="16"/>
                </a:lnTo>
                <a:lnTo>
                  <a:pt x="235" y="8"/>
                </a:lnTo>
                <a:lnTo>
                  <a:pt x="237" y="4"/>
                </a:lnTo>
                <a:lnTo>
                  <a:pt x="239" y="4"/>
                </a:lnTo>
                <a:lnTo>
                  <a:pt x="242" y="4"/>
                </a:lnTo>
                <a:lnTo>
                  <a:pt x="244" y="0"/>
                </a:lnTo>
              </a:path>
            </a:pathLst>
          </a:custGeom>
          <a:noFill/>
          <a:ln w="38100" cmpd="sng">
            <a:solidFill>
              <a:schemeClr val="accent1"/>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fontAlgn="base">
              <a:spcBef>
                <a:spcPct val="0"/>
              </a:spcBef>
              <a:spcAft>
                <a:spcPct val="0"/>
              </a:spcAft>
            </a:pPr>
            <a:endParaRPr lang="en-US">
              <a:solidFill>
                <a:srgbClr val="FFFFFF"/>
              </a:solidFill>
            </a:endParaRPr>
          </a:p>
        </p:txBody>
      </p:sp>
      <p:sp>
        <p:nvSpPr>
          <p:cNvPr id="80919" name="Rectangle 235"/>
          <p:cNvSpPr>
            <a:spLocks noChangeArrowheads="1"/>
          </p:cNvSpPr>
          <p:nvPr/>
        </p:nvSpPr>
        <p:spPr bwMode="auto">
          <a:xfrm>
            <a:off x="623888" y="5484813"/>
            <a:ext cx="525462"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-0.6</a:t>
            </a:r>
            <a:endParaRPr lang="en-US" sz="4800">
              <a:solidFill>
                <a:srgbClr val="FFFFFF"/>
              </a:solidFill>
            </a:endParaRPr>
          </a:p>
        </p:txBody>
      </p:sp>
      <p:sp>
        <p:nvSpPr>
          <p:cNvPr id="80920" name="Rectangle 236"/>
          <p:cNvSpPr>
            <a:spLocks noChangeArrowheads="1"/>
          </p:cNvSpPr>
          <p:nvPr/>
        </p:nvSpPr>
        <p:spPr bwMode="auto">
          <a:xfrm>
            <a:off x="623888" y="5038725"/>
            <a:ext cx="525462"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-0.4</a:t>
            </a:r>
            <a:endParaRPr lang="en-US" sz="4800">
              <a:solidFill>
                <a:srgbClr val="FFFFFF"/>
              </a:solidFill>
            </a:endParaRPr>
          </a:p>
        </p:txBody>
      </p:sp>
      <p:sp>
        <p:nvSpPr>
          <p:cNvPr id="80921" name="Rectangle 237"/>
          <p:cNvSpPr>
            <a:spLocks noChangeArrowheads="1"/>
          </p:cNvSpPr>
          <p:nvPr/>
        </p:nvSpPr>
        <p:spPr bwMode="auto">
          <a:xfrm>
            <a:off x="623888" y="4560888"/>
            <a:ext cx="525462"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-0.2</a:t>
            </a:r>
            <a:endParaRPr lang="en-US" sz="4800">
              <a:solidFill>
                <a:srgbClr val="FFFFFF"/>
              </a:solidFill>
            </a:endParaRPr>
          </a:p>
        </p:txBody>
      </p:sp>
      <p:sp>
        <p:nvSpPr>
          <p:cNvPr id="80922" name="Rectangle 238"/>
          <p:cNvSpPr>
            <a:spLocks noChangeArrowheads="1"/>
          </p:cNvSpPr>
          <p:nvPr/>
        </p:nvSpPr>
        <p:spPr bwMode="auto">
          <a:xfrm>
            <a:off x="703263" y="4114800"/>
            <a:ext cx="423862"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0.0</a:t>
            </a:r>
            <a:endParaRPr lang="en-US" sz="4800">
              <a:solidFill>
                <a:srgbClr val="FFFFFF"/>
              </a:solidFill>
            </a:endParaRPr>
          </a:p>
        </p:txBody>
      </p:sp>
      <p:sp>
        <p:nvSpPr>
          <p:cNvPr id="80923" name="Rectangle 239"/>
          <p:cNvSpPr>
            <a:spLocks noChangeArrowheads="1"/>
          </p:cNvSpPr>
          <p:nvPr/>
        </p:nvSpPr>
        <p:spPr bwMode="auto">
          <a:xfrm>
            <a:off x="703263" y="3636963"/>
            <a:ext cx="423862"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0.2</a:t>
            </a:r>
            <a:endParaRPr lang="en-US" sz="4800">
              <a:solidFill>
                <a:srgbClr val="FFFFFF"/>
              </a:solidFill>
            </a:endParaRPr>
          </a:p>
        </p:txBody>
      </p:sp>
      <p:sp>
        <p:nvSpPr>
          <p:cNvPr id="80924" name="Rectangle 240"/>
          <p:cNvSpPr>
            <a:spLocks noChangeArrowheads="1"/>
          </p:cNvSpPr>
          <p:nvPr/>
        </p:nvSpPr>
        <p:spPr bwMode="auto">
          <a:xfrm>
            <a:off x="703263" y="3190875"/>
            <a:ext cx="423862"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0.4</a:t>
            </a:r>
            <a:endParaRPr lang="en-US" sz="4800">
              <a:solidFill>
                <a:srgbClr val="FFFFFF"/>
              </a:solidFill>
            </a:endParaRPr>
          </a:p>
        </p:txBody>
      </p:sp>
      <p:sp>
        <p:nvSpPr>
          <p:cNvPr id="80925" name="Rectangle 241"/>
          <p:cNvSpPr>
            <a:spLocks noChangeArrowheads="1"/>
          </p:cNvSpPr>
          <p:nvPr/>
        </p:nvSpPr>
        <p:spPr bwMode="auto">
          <a:xfrm>
            <a:off x="703263" y="2713038"/>
            <a:ext cx="423862"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0.6</a:t>
            </a:r>
            <a:endParaRPr lang="en-US" sz="4800">
              <a:solidFill>
                <a:srgbClr val="FFFFFF"/>
              </a:solidFill>
            </a:endParaRPr>
          </a:p>
        </p:txBody>
      </p:sp>
      <p:sp>
        <p:nvSpPr>
          <p:cNvPr id="80926" name="Rectangle 242"/>
          <p:cNvSpPr>
            <a:spLocks noChangeArrowheads="1"/>
          </p:cNvSpPr>
          <p:nvPr/>
        </p:nvSpPr>
        <p:spPr bwMode="auto">
          <a:xfrm>
            <a:off x="703263" y="2266950"/>
            <a:ext cx="423862"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0.8</a:t>
            </a:r>
            <a:endParaRPr lang="en-US" sz="4800">
              <a:solidFill>
                <a:srgbClr val="FFFFFF"/>
              </a:solidFill>
            </a:endParaRPr>
          </a:p>
        </p:txBody>
      </p:sp>
      <p:sp>
        <p:nvSpPr>
          <p:cNvPr id="80927" name="Rectangle 243"/>
          <p:cNvSpPr>
            <a:spLocks noChangeArrowheads="1"/>
          </p:cNvSpPr>
          <p:nvPr/>
        </p:nvSpPr>
        <p:spPr bwMode="auto">
          <a:xfrm>
            <a:off x="703263" y="1789113"/>
            <a:ext cx="423862"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1.0</a:t>
            </a:r>
            <a:endParaRPr lang="en-US" sz="4800">
              <a:solidFill>
                <a:srgbClr val="FFFFFF"/>
              </a:solidFill>
            </a:endParaRPr>
          </a:p>
        </p:txBody>
      </p:sp>
      <p:sp>
        <p:nvSpPr>
          <p:cNvPr id="80928" name="Rectangle 244"/>
          <p:cNvSpPr>
            <a:spLocks noChangeArrowheads="1"/>
          </p:cNvSpPr>
          <p:nvPr/>
        </p:nvSpPr>
        <p:spPr bwMode="auto">
          <a:xfrm>
            <a:off x="1568450" y="5780088"/>
            <a:ext cx="67945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1920</a:t>
            </a:r>
            <a:endParaRPr lang="en-US" sz="4800">
              <a:solidFill>
                <a:srgbClr val="FFFFFF"/>
              </a:solidFill>
            </a:endParaRPr>
          </a:p>
        </p:txBody>
      </p:sp>
      <p:sp>
        <p:nvSpPr>
          <p:cNvPr id="80929" name="Rectangle 245"/>
          <p:cNvSpPr>
            <a:spLocks noChangeArrowheads="1"/>
          </p:cNvSpPr>
          <p:nvPr/>
        </p:nvSpPr>
        <p:spPr bwMode="auto">
          <a:xfrm>
            <a:off x="2925763" y="5780088"/>
            <a:ext cx="67945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1960</a:t>
            </a:r>
            <a:endParaRPr lang="en-US" sz="4800">
              <a:solidFill>
                <a:srgbClr val="FFFFFF"/>
              </a:solidFill>
            </a:endParaRPr>
          </a:p>
        </p:txBody>
      </p:sp>
      <p:sp>
        <p:nvSpPr>
          <p:cNvPr id="80930" name="Rectangle 246"/>
          <p:cNvSpPr>
            <a:spLocks noChangeArrowheads="1"/>
          </p:cNvSpPr>
          <p:nvPr/>
        </p:nvSpPr>
        <p:spPr bwMode="auto">
          <a:xfrm>
            <a:off x="4284663" y="5780088"/>
            <a:ext cx="67945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2000</a:t>
            </a:r>
            <a:endParaRPr lang="en-US" sz="4800">
              <a:solidFill>
                <a:srgbClr val="FFFFFF"/>
              </a:solidFill>
            </a:endParaRPr>
          </a:p>
        </p:txBody>
      </p:sp>
      <p:sp>
        <p:nvSpPr>
          <p:cNvPr id="80931" name="Rectangle 247"/>
          <p:cNvSpPr>
            <a:spLocks noChangeArrowheads="1"/>
          </p:cNvSpPr>
          <p:nvPr/>
        </p:nvSpPr>
        <p:spPr bwMode="auto">
          <a:xfrm>
            <a:off x="2673350" y="6142038"/>
            <a:ext cx="644525"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Year</a:t>
            </a:r>
            <a:endParaRPr lang="en-US" sz="4800">
              <a:solidFill>
                <a:srgbClr val="FFFFFF"/>
              </a:solidFill>
            </a:endParaRPr>
          </a:p>
        </p:txBody>
      </p:sp>
      <p:sp>
        <p:nvSpPr>
          <p:cNvPr id="80932" name="Rectangle 248"/>
          <p:cNvSpPr>
            <a:spLocks noChangeArrowheads="1"/>
          </p:cNvSpPr>
          <p:nvPr/>
        </p:nvSpPr>
        <p:spPr bwMode="auto">
          <a:xfrm rot="-5400000">
            <a:off x="-1306512" y="3641725"/>
            <a:ext cx="3530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sz="2400">
                <a:solidFill>
                  <a:srgbClr val="FFFFFF"/>
                </a:solidFill>
              </a:rPr>
              <a:t>Temperature Change (°C)</a:t>
            </a:r>
            <a:endParaRPr lang="en-US" sz="4800">
              <a:solidFill>
                <a:srgbClr val="FFFFFF"/>
              </a:solidFill>
            </a:endParaRPr>
          </a:p>
        </p:txBody>
      </p:sp>
      <p:grpSp>
        <p:nvGrpSpPr>
          <p:cNvPr id="4" name="Group 249"/>
          <p:cNvGrpSpPr>
            <a:grpSpLocks/>
          </p:cNvGrpSpPr>
          <p:nvPr/>
        </p:nvGrpSpPr>
        <p:grpSpPr bwMode="auto">
          <a:xfrm>
            <a:off x="5164138" y="1909763"/>
            <a:ext cx="3624262" cy="3551237"/>
            <a:chOff x="3253" y="1095"/>
            <a:chExt cx="2283" cy="2237"/>
          </a:xfrm>
        </p:grpSpPr>
        <p:sp>
          <p:nvSpPr>
            <p:cNvPr id="81074" name="Rectangle 250"/>
            <p:cNvSpPr>
              <a:spLocks noChangeArrowheads="1"/>
            </p:cNvSpPr>
            <p:nvPr/>
          </p:nvSpPr>
          <p:spPr bwMode="auto">
            <a:xfrm>
              <a:off x="3253" y="264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75" name="Rectangle 251"/>
            <p:cNvSpPr>
              <a:spLocks noChangeArrowheads="1"/>
            </p:cNvSpPr>
            <p:nvPr/>
          </p:nvSpPr>
          <p:spPr bwMode="auto">
            <a:xfrm>
              <a:off x="3271" y="262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76" name="Rectangle 252"/>
            <p:cNvSpPr>
              <a:spLocks noChangeArrowheads="1"/>
            </p:cNvSpPr>
            <p:nvPr/>
          </p:nvSpPr>
          <p:spPr bwMode="auto">
            <a:xfrm>
              <a:off x="3299" y="3042"/>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77" name="Rectangle 253"/>
            <p:cNvSpPr>
              <a:spLocks noChangeArrowheads="1"/>
            </p:cNvSpPr>
            <p:nvPr/>
          </p:nvSpPr>
          <p:spPr bwMode="auto">
            <a:xfrm>
              <a:off x="3317" y="2982"/>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78" name="Rectangle 254"/>
            <p:cNvSpPr>
              <a:spLocks noChangeArrowheads="1"/>
            </p:cNvSpPr>
            <p:nvPr/>
          </p:nvSpPr>
          <p:spPr bwMode="auto">
            <a:xfrm>
              <a:off x="3336" y="3062"/>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79" name="Rectangle 255"/>
            <p:cNvSpPr>
              <a:spLocks noChangeArrowheads="1"/>
            </p:cNvSpPr>
            <p:nvPr/>
          </p:nvSpPr>
          <p:spPr bwMode="auto">
            <a:xfrm>
              <a:off x="3363" y="2901"/>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80" name="Rectangle 256"/>
            <p:cNvSpPr>
              <a:spLocks noChangeArrowheads="1"/>
            </p:cNvSpPr>
            <p:nvPr/>
          </p:nvSpPr>
          <p:spPr bwMode="auto">
            <a:xfrm>
              <a:off x="3382" y="2661"/>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81" name="Rectangle 257"/>
            <p:cNvSpPr>
              <a:spLocks noChangeArrowheads="1"/>
            </p:cNvSpPr>
            <p:nvPr/>
          </p:nvSpPr>
          <p:spPr bwMode="auto">
            <a:xfrm>
              <a:off x="3400" y="3263"/>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82" name="Rectangle 258"/>
            <p:cNvSpPr>
              <a:spLocks noChangeArrowheads="1"/>
            </p:cNvSpPr>
            <p:nvPr/>
          </p:nvSpPr>
          <p:spPr bwMode="auto">
            <a:xfrm>
              <a:off x="3428" y="3002"/>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83" name="Rectangle 259"/>
            <p:cNvSpPr>
              <a:spLocks noChangeArrowheads="1"/>
            </p:cNvSpPr>
            <p:nvPr/>
          </p:nvSpPr>
          <p:spPr bwMode="auto">
            <a:xfrm>
              <a:off x="3446" y="3042"/>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84" name="Rectangle 260"/>
            <p:cNvSpPr>
              <a:spLocks noChangeArrowheads="1"/>
            </p:cNvSpPr>
            <p:nvPr/>
          </p:nvSpPr>
          <p:spPr bwMode="auto">
            <a:xfrm>
              <a:off x="3465" y="2881"/>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85" name="Rectangle 261"/>
            <p:cNvSpPr>
              <a:spLocks noChangeArrowheads="1"/>
            </p:cNvSpPr>
            <p:nvPr/>
          </p:nvSpPr>
          <p:spPr bwMode="auto">
            <a:xfrm>
              <a:off x="3492" y="2982"/>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86" name="Rectangle 262"/>
            <p:cNvSpPr>
              <a:spLocks noChangeArrowheads="1"/>
            </p:cNvSpPr>
            <p:nvPr/>
          </p:nvSpPr>
          <p:spPr bwMode="auto">
            <a:xfrm>
              <a:off x="3511" y="3202"/>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87" name="Rectangle 263"/>
            <p:cNvSpPr>
              <a:spLocks noChangeArrowheads="1"/>
            </p:cNvSpPr>
            <p:nvPr/>
          </p:nvSpPr>
          <p:spPr bwMode="auto">
            <a:xfrm>
              <a:off x="3529" y="2881"/>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88" name="Rectangle 264"/>
            <p:cNvSpPr>
              <a:spLocks noChangeArrowheads="1"/>
            </p:cNvSpPr>
            <p:nvPr/>
          </p:nvSpPr>
          <p:spPr bwMode="auto">
            <a:xfrm>
              <a:off x="3557" y="246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89" name="Rectangle 265"/>
            <p:cNvSpPr>
              <a:spLocks noChangeArrowheads="1"/>
            </p:cNvSpPr>
            <p:nvPr/>
          </p:nvSpPr>
          <p:spPr bwMode="auto">
            <a:xfrm>
              <a:off x="3575" y="244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90" name="Rectangle 266"/>
            <p:cNvSpPr>
              <a:spLocks noChangeArrowheads="1"/>
            </p:cNvSpPr>
            <p:nvPr/>
          </p:nvSpPr>
          <p:spPr bwMode="auto">
            <a:xfrm>
              <a:off x="3593" y="2962"/>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91" name="Rectangle 267"/>
            <p:cNvSpPr>
              <a:spLocks noChangeArrowheads="1"/>
            </p:cNvSpPr>
            <p:nvPr/>
          </p:nvSpPr>
          <p:spPr bwMode="auto">
            <a:xfrm>
              <a:off x="3621" y="3303"/>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92" name="Rectangle 268"/>
            <p:cNvSpPr>
              <a:spLocks noChangeArrowheads="1"/>
            </p:cNvSpPr>
            <p:nvPr/>
          </p:nvSpPr>
          <p:spPr bwMode="auto">
            <a:xfrm>
              <a:off x="3639" y="2982"/>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93" name="Rectangle 269"/>
            <p:cNvSpPr>
              <a:spLocks noChangeArrowheads="1"/>
            </p:cNvSpPr>
            <p:nvPr/>
          </p:nvSpPr>
          <p:spPr bwMode="auto">
            <a:xfrm>
              <a:off x="3658" y="2821"/>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94" name="Rectangle 270"/>
            <p:cNvSpPr>
              <a:spLocks noChangeArrowheads="1"/>
            </p:cNvSpPr>
            <p:nvPr/>
          </p:nvSpPr>
          <p:spPr bwMode="auto">
            <a:xfrm>
              <a:off x="3685" y="2761"/>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95" name="Rectangle 271"/>
            <p:cNvSpPr>
              <a:spLocks noChangeArrowheads="1"/>
            </p:cNvSpPr>
            <p:nvPr/>
          </p:nvSpPr>
          <p:spPr bwMode="auto">
            <a:xfrm>
              <a:off x="3704" y="235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96" name="Rectangle 272"/>
            <p:cNvSpPr>
              <a:spLocks noChangeArrowheads="1"/>
            </p:cNvSpPr>
            <p:nvPr/>
          </p:nvSpPr>
          <p:spPr bwMode="auto">
            <a:xfrm>
              <a:off x="3722" y="2701"/>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97" name="Rectangle 273"/>
            <p:cNvSpPr>
              <a:spLocks noChangeArrowheads="1"/>
            </p:cNvSpPr>
            <p:nvPr/>
          </p:nvSpPr>
          <p:spPr bwMode="auto">
            <a:xfrm>
              <a:off x="3750" y="262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98" name="Rectangle 274"/>
            <p:cNvSpPr>
              <a:spLocks noChangeArrowheads="1"/>
            </p:cNvSpPr>
            <p:nvPr/>
          </p:nvSpPr>
          <p:spPr bwMode="auto">
            <a:xfrm>
              <a:off x="3768" y="256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99" name="Rectangle 275"/>
            <p:cNvSpPr>
              <a:spLocks noChangeArrowheads="1"/>
            </p:cNvSpPr>
            <p:nvPr/>
          </p:nvSpPr>
          <p:spPr bwMode="auto">
            <a:xfrm>
              <a:off x="3787" y="244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00" name="Rectangle 276"/>
            <p:cNvSpPr>
              <a:spLocks noChangeArrowheads="1"/>
            </p:cNvSpPr>
            <p:nvPr/>
          </p:nvSpPr>
          <p:spPr bwMode="auto">
            <a:xfrm>
              <a:off x="3814" y="225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01" name="Rectangle 277"/>
            <p:cNvSpPr>
              <a:spLocks noChangeArrowheads="1"/>
            </p:cNvSpPr>
            <p:nvPr/>
          </p:nvSpPr>
          <p:spPr bwMode="auto">
            <a:xfrm>
              <a:off x="3833" y="254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02" name="Rectangle 278"/>
            <p:cNvSpPr>
              <a:spLocks noChangeArrowheads="1"/>
            </p:cNvSpPr>
            <p:nvPr/>
          </p:nvSpPr>
          <p:spPr bwMode="auto">
            <a:xfrm>
              <a:off x="3851" y="235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03" name="Rectangle 279"/>
            <p:cNvSpPr>
              <a:spLocks noChangeArrowheads="1"/>
            </p:cNvSpPr>
            <p:nvPr/>
          </p:nvSpPr>
          <p:spPr bwMode="auto">
            <a:xfrm>
              <a:off x="3879" y="2921"/>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04" name="Rectangle 280"/>
            <p:cNvSpPr>
              <a:spLocks noChangeArrowheads="1"/>
            </p:cNvSpPr>
            <p:nvPr/>
          </p:nvSpPr>
          <p:spPr bwMode="auto">
            <a:xfrm>
              <a:off x="3897" y="235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05" name="Rectangle 281"/>
            <p:cNvSpPr>
              <a:spLocks noChangeArrowheads="1"/>
            </p:cNvSpPr>
            <p:nvPr/>
          </p:nvSpPr>
          <p:spPr bwMode="auto">
            <a:xfrm>
              <a:off x="3916" y="227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06" name="Rectangle 282"/>
            <p:cNvSpPr>
              <a:spLocks noChangeArrowheads="1"/>
            </p:cNvSpPr>
            <p:nvPr/>
          </p:nvSpPr>
          <p:spPr bwMode="auto">
            <a:xfrm>
              <a:off x="3943" y="221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07" name="Rectangle 283"/>
            <p:cNvSpPr>
              <a:spLocks noChangeArrowheads="1"/>
            </p:cNvSpPr>
            <p:nvPr/>
          </p:nvSpPr>
          <p:spPr bwMode="auto">
            <a:xfrm>
              <a:off x="3962" y="2721"/>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08" name="Rectangle 284"/>
            <p:cNvSpPr>
              <a:spLocks noChangeArrowheads="1"/>
            </p:cNvSpPr>
            <p:nvPr/>
          </p:nvSpPr>
          <p:spPr bwMode="auto">
            <a:xfrm>
              <a:off x="3980" y="227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09" name="Rectangle 285"/>
            <p:cNvSpPr>
              <a:spLocks noChangeArrowheads="1"/>
            </p:cNvSpPr>
            <p:nvPr/>
          </p:nvSpPr>
          <p:spPr bwMode="auto">
            <a:xfrm>
              <a:off x="4008" y="250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10" name="Rectangle 286"/>
            <p:cNvSpPr>
              <a:spLocks noChangeArrowheads="1"/>
            </p:cNvSpPr>
            <p:nvPr/>
          </p:nvSpPr>
          <p:spPr bwMode="auto">
            <a:xfrm>
              <a:off x="4026" y="248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11" name="Rectangle 287"/>
            <p:cNvSpPr>
              <a:spLocks noChangeArrowheads="1"/>
            </p:cNvSpPr>
            <p:nvPr/>
          </p:nvSpPr>
          <p:spPr bwMode="auto">
            <a:xfrm>
              <a:off x="4044" y="231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12" name="Rectangle 288"/>
            <p:cNvSpPr>
              <a:spLocks noChangeArrowheads="1"/>
            </p:cNvSpPr>
            <p:nvPr/>
          </p:nvSpPr>
          <p:spPr bwMode="auto">
            <a:xfrm>
              <a:off x="4072" y="209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13" name="Rectangle 289"/>
            <p:cNvSpPr>
              <a:spLocks noChangeArrowheads="1"/>
            </p:cNvSpPr>
            <p:nvPr/>
          </p:nvSpPr>
          <p:spPr bwMode="auto">
            <a:xfrm>
              <a:off x="4090" y="217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14" name="Rectangle 290"/>
            <p:cNvSpPr>
              <a:spLocks noChangeArrowheads="1"/>
            </p:cNvSpPr>
            <p:nvPr/>
          </p:nvSpPr>
          <p:spPr bwMode="auto">
            <a:xfrm>
              <a:off x="4109" y="235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15" name="Rectangle 291"/>
            <p:cNvSpPr>
              <a:spLocks noChangeArrowheads="1"/>
            </p:cNvSpPr>
            <p:nvPr/>
          </p:nvSpPr>
          <p:spPr bwMode="auto">
            <a:xfrm>
              <a:off x="4136" y="223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16" name="Rectangle 292"/>
            <p:cNvSpPr>
              <a:spLocks noChangeArrowheads="1"/>
            </p:cNvSpPr>
            <p:nvPr/>
          </p:nvSpPr>
          <p:spPr bwMode="auto">
            <a:xfrm>
              <a:off x="4155" y="233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17" name="Rectangle 293"/>
            <p:cNvSpPr>
              <a:spLocks noChangeArrowheads="1"/>
            </p:cNvSpPr>
            <p:nvPr/>
          </p:nvSpPr>
          <p:spPr bwMode="auto">
            <a:xfrm>
              <a:off x="4173" y="229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18" name="Rectangle 294"/>
            <p:cNvSpPr>
              <a:spLocks noChangeArrowheads="1"/>
            </p:cNvSpPr>
            <p:nvPr/>
          </p:nvSpPr>
          <p:spPr bwMode="auto">
            <a:xfrm>
              <a:off x="4201" y="213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19" name="Rectangle 295"/>
            <p:cNvSpPr>
              <a:spLocks noChangeArrowheads="1"/>
            </p:cNvSpPr>
            <p:nvPr/>
          </p:nvSpPr>
          <p:spPr bwMode="auto">
            <a:xfrm>
              <a:off x="4219" y="256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20" name="Rectangle 296"/>
            <p:cNvSpPr>
              <a:spLocks noChangeArrowheads="1"/>
            </p:cNvSpPr>
            <p:nvPr/>
          </p:nvSpPr>
          <p:spPr bwMode="auto">
            <a:xfrm>
              <a:off x="4238" y="238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21" name="Rectangle 297"/>
            <p:cNvSpPr>
              <a:spLocks noChangeArrowheads="1"/>
            </p:cNvSpPr>
            <p:nvPr/>
          </p:nvSpPr>
          <p:spPr bwMode="auto">
            <a:xfrm>
              <a:off x="4265" y="231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22" name="Rectangle 298"/>
            <p:cNvSpPr>
              <a:spLocks noChangeArrowheads="1"/>
            </p:cNvSpPr>
            <p:nvPr/>
          </p:nvSpPr>
          <p:spPr bwMode="auto">
            <a:xfrm>
              <a:off x="4284" y="233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23" name="Rectangle 299"/>
            <p:cNvSpPr>
              <a:spLocks noChangeArrowheads="1"/>
            </p:cNvSpPr>
            <p:nvPr/>
          </p:nvSpPr>
          <p:spPr bwMode="auto">
            <a:xfrm>
              <a:off x="4302" y="254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24" name="Rectangle 300"/>
            <p:cNvSpPr>
              <a:spLocks noChangeArrowheads="1"/>
            </p:cNvSpPr>
            <p:nvPr/>
          </p:nvSpPr>
          <p:spPr bwMode="auto">
            <a:xfrm>
              <a:off x="4330" y="2901"/>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25" name="Rectangle 301"/>
            <p:cNvSpPr>
              <a:spLocks noChangeArrowheads="1"/>
            </p:cNvSpPr>
            <p:nvPr/>
          </p:nvSpPr>
          <p:spPr bwMode="auto">
            <a:xfrm>
              <a:off x="4348" y="260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26" name="Rectangle 302"/>
            <p:cNvSpPr>
              <a:spLocks noChangeArrowheads="1"/>
            </p:cNvSpPr>
            <p:nvPr/>
          </p:nvSpPr>
          <p:spPr bwMode="auto">
            <a:xfrm>
              <a:off x="4366" y="254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27" name="Rectangle 303"/>
            <p:cNvSpPr>
              <a:spLocks noChangeArrowheads="1"/>
            </p:cNvSpPr>
            <p:nvPr/>
          </p:nvSpPr>
          <p:spPr bwMode="auto">
            <a:xfrm>
              <a:off x="4394" y="215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28" name="Rectangle 304"/>
            <p:cNvSpPr>
              <a:spLocks noChangeArrowheads="1"/>
            </p:cNvSpPr>
            <p:nvPr/>
          </p:nvSpPr>
          <p:spPr bwMode="auto">
            <a:xfrm>
              <a:off x="4412" y="2701"/>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29" name="Rectangle 305"/>
            <p:cNvSpPr>
              <a:spLocks noChangeArrowheads="1"/>
            </p:cNvSpPr>
            <p:nvPr/>
          </p:nvSpPr>
          <p:spPr bwMode="auto">
            <a:xfrm>
              <a:off x="4431" y="262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30" name="Rectangle 306"/>
            <p:cNvSpPr>
              <a:spLocks noChangeArrowheads="1"/>
            </p:cNvSpPr>
            <p:nvPr/>
          </p:nvSpPr>
          <p:spPr bwMode="auto">
            <a:xfrm>
              <a:off x="4458" y="3062"/>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31" name="Rectangle 307"/>
            <p:cNvSpPr>
              <a:spLocks noChangeArrowheads="1"/>
            </p:cNvSpPr>
            <p:nvPr/>
          </p:nvSpPr>
          <p:spPr bwMode="auto">
            <a:xfrm>
              <a:off x="4477" y="254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32" name="Rectangle 308"/>
            <p:cNvSpPr>
              <a:spLocks noChangeArrowheads="1"/>
            </p:cNvSpPr>
            <p:nvPr/>
          </p:nvSpPr>
          <p:spPr bwMode="auto">
            <a:xfrm>
              <a:off x="4495" y="238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33" name="Rectangle 309"/>
            <p:cNvSpPr>
              <a:spLocks noChangeArrowheads="1"/>
            </p:cNvSpPr>
            <p:nvPr/>
          </p:nvSpPr>
          <p:spPr bwMode="auto">
            <a:xfrm>
              <a:off x="4523" y="248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34" name="Rectangle 310"/>
            <p:cNvSpPr>
              <a:spLocks noChangeArrowheads="1"/>
            </p:cNvSpPr>
            <p:nvPr/>
          </p:nvSpPr>
          <p:spPr bwMode="auto">
            <a:xfrm>
              <a:off x="4541" y="2661"/>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35" name="Rectangle 311"/>
            <p:cNvSpPr>
              <a:spLocks noChangeArrowheads="1"/>
            </p:cNvSpPr>
            <p:nvPr/>
          </p:nvSpPr>
          <p:spPr bwMode="auto">
            <a:xfrm>
              <a:off x="4560" y="235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36" name="Rectangle 312"/>
            <p:cNvSpPr>
              <a:spLocks noChangeArrowheads="1"/>
            </p:cNvSpPr>
            <p:nvPr/>
          </p:nvSpPr>
          <p:spPr bwMode="auto">
            <a:xfrm>
              <a:off x="4587" y="240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37" name="Rectangle 313"/>
            <p:cNvSpPr>
              <a:spLocks noChangeArrowheads="1"/>
            </p:cNvSpPr>
            <p:nvPr/>
          </p:nvSpPr>
          <p:spPr bwMode="auto">
            <a:xfrm>
              <a:off x="4606" y="225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38" name="Rectangle 314"/>
            <p:cNvSpPr>
              <a:spLocks noChangeArrowheads="1"/>
            </p:cNvSpPr>
            <p:nvPr/>
          </p:nvSpPr>
          <p:spPr bwMode="auto">
            <a:xfrm>
              <a:off x="4624" y="2921"/>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39" name="Rectangle 315"/>
            <p:cNvSpPr>
              <a:spLocks noChangeArrowheads="1"/>
            </p:cNvSpPr>
            <p:nvPr/>
          </p:nvSpPr>
          <p:spPr bwMode="auto">
            <a:xfrm>
              <a:off x="4652" y="2741"/>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40" name="Rectangle 316"/>
            <p:cNvSpPr>
              <a:spLocks noChangeArrowheads="1"/>
            </p:cNvSpPr>
            <p:nvPr/>
          </p:nvSpPr>
          <p:spPr bwMode="auto">
            <a:xfrm>
              <a:off x="4670" y="262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41" name="Rectangle 317"/>
            <p:cNvSpPr>
              <a:spLocks noChangeArrowheads="1"/>
            </p:cNvSpPr>
            <p:nvPr/>
          </p:nvSpPr>
          <p:spPr bwMode="auto">
            <a:xfrm>
              <a:off x="4688" y="254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42" name="Rectangle 318"/>
            <p:cNvSpPr>
              <a:spLocks noChangeArrowheads="1"/>
            </p:cNvSpPr>
            <p:nvPr/>
          </p:nvSpPr>
          <p:spPr bwMode="auto">
            <a:xfrm>
              <a:off x="4716" y="2741"/>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43" name="Rectangle 319"/>
            <p:cNvSpPr>
              <a:spLocks noChangeArrowheads="1"/>
            </p:cNvSpPr>
            <p:nvPr/>
          </p:nvSpPr>
          <p:spPr bwMode="auto">
            <a:xfrm>
              <a:off x="4734" y="2701"/>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44" name="Rectangle 320"/>
            <p:cNvSpPr>
              <a:spLocks noChangeArrowheads="1"/>
            </p:cNvSpPr>
            <p:nvPr/>
          </p:nvSpPr>
          <p:spPr bwMode="auto">
            <a:xfrm>
              <a:off x="4753" y="248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45" name="Rectangle 321"/>
            <p:cNvSpPr>
              <a:spLocks noChangeArrowheads="1"/>
            </p:cNvSpPr>
            <p:nvPr/>
          </p:nvSpPr>
          <p:spPr bwMode="auto">
            <a:xfrm>
              <a:off x="4780" y="264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46" name="Rectangle 322"/>
            <p:cNvSpPr>
              <a:spLocks noChangeArrowheads="1"/>
            </p:cNvSpPr>
            <p:nvPr/>
          </p:nvSpPr>
          <p:spPr bwMode="auto">
            <a:xfrm>
              <a:off x="4799" y="2781"/>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47" name="Rectangle 323"/>
            <p:cNvSpPr>
              <a:spLocks noChangeArrowheads="1"/>
            </p:cNvSpPr>
            <p:nvPr/>
          </p:nvSpPr>
          <p:spPr bwMode="auto">
            <a:xfrm>
              <a:off x="4817" y="215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48" name="Rectangle 324"/>
            <p:cNvSpPr>
              <a:spLocks noChangeArrowheads="1"/>
            </p:cNvSpPr>
            <p:nvPr/>
          </p:nvSpPr>
          <p:spPr bwMode="auto">
            <a:xfrm>
              <a:off x="4845" y="2821"/>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49" name="Rectangle 325"/>
            <p:cNvSpPr>
              <a:spLocks noChangeArrowheads="1"/>
            </p:cNvSpPr>
            <p:nvPr/>
          </p:nvSpPr>
          <p:spPr bwMode="auto">
            <a:xfrm>
              <a:off x="4863" y="244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50" name="Rectangle 326"/>
            <p:cNvSpPr>
              <a:spLocks noChangeArrowheads="1"/>
            </p:cNvSpPr>
            <p:nvPr/>
          </p:nvSpPr>
          <p:spPr bwMode="auto">
            <a:xfrm>
              <a:off x="4882" y="2982"/>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51" name="Rectangle 327"/>
            <p:cNvSpPr>
              <a:spLocks noChangeArrowheads="1"/>
            </p:cNvSpPr>
            <p:nvPr/>
          </p:nvSpPr>
          <p:spPr bwMode="auto">
            <a:xfrm>
              <a:off x="4909" y="233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52" name="Rectangle 328"/>
            <p:cNvSpPr>
              <a:spLocks noChangeArrowheads="1"/>
            </p:cNvSpPr>
            <p:nvPr/>
          </p:nvSpPr>
          <p:spPr bwMode="auto">
            <a:xfrm>
              <a:off x="4928" y="254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53" name="Rectangle 329"/>
            <p:cNvSpPr>
              <a:spLocks noChangeArrowheads="1"/>
            </p:cNvSpPr>
            <p:nvPr/>
          </p:nvSpPr>
          <p:spPr bwMode="auto">
            <a:xfrm>
              <a:off x="4946" y="250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54" name="Rectangle 330"/>
            <p:cNvSpPr>
              <a:spLocks noChangeArrowheads="1"/>
            </p:cNvSpPr>
            <p:nvPr/>
          </p:nvSpPr>
          <p:spPr bwMode="auto">
            <a:xfrm>
              <a:off x="4974" y="217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55" name="Rectangle 331"/>
            <p:cNvSpPr>
              <a:spLocks noChangeArrowheads="1"/>
            </p:cNvSpPr>
            <p:nvPr/>
          </p:nvSpPr>
          <p:spPr bwMode="auto">
            <a:xfrm>
              <a:off x="4992" y="1878"/>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56" name="Rectangle 332"/>
            <p:cNvSpPr>
              <a:spLocks noChangeArrowheads="1"/>
            </p:cNvSpPr>
            <p:nvPr/>
          </p:nvSpPr>
          <p:spPr bwMode="auto">
            <a:xfrm>
              <a:off x="5011" y="254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57" name="Rectangle 333"/>
            <p:cNvSpPr>
              <a:spLocks noChangeArrowheads="1"/>
            </p:cNvSpPr>
            <p:nvPr/>
          </p:nvSpPr>
          <p:spPr bwMode="auto">
            <a:xfrm>
              <a:off x="5038" y="1958"/>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58" name="Rectangle 334"/>
            <p:cNvSpPr>
              <a:spLocks noChangeArrowheads="1"/>
            </p:cNvSpPr>
            <p:nvPr/>
          </p:nvSpPr>
          <p:spPr bwMode="auto">
            <a:xfrm>
              <a:off x="5057" y="248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59" name="Rectangle 335"/>
            <p:cNvSpPr>
              <a:spLocks noChangeArrowheads="1"/>
            </p:cNvSpPr>
            <p:nvPr/>
          </p:nvSpPr>
          <p:spPr bwMode="auto">
            <a:xfrm>
              <a:off x="5075" y="2520"/>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60" name="Rectangle 336"/>
            <p:cNvSpPr>
              <a:spLocks noChangeArrowheads="1"/>
            </p:cNvSpPr>
            <p:nvPr/>
          </p:nvSpPr>
          <p:spPr bwMode="auto">
            <a:xfrm>
              <a:off x="5103" y="225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61" name="Rectangle 337"/>
            <p:cNvSpPr>
              <a:spLocks noChangeArrowheads="1"/>
            </p:cNvSpPr>
            <p:nvPr/>
          </p:nvSpPr>
          <p:spPr bwMode="auto">
            <a:xfrm>
              <a:off x="5121" y="2058"/>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62" name="Rectangle 338"/>
            <p:cNvSpPr>
              <a:spLocks noChangeArrowheads="1"/>
            </p:cNvSpPr>
            <p:nvPr/>
          </p:nvSpPr>
          <p:spPr bwMode="auto">
            <a:xfrm>
              <a:off x="5139" y="177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63" name="Rectangle 339"/>
            <p:cNvSpPr>
              <a:spLocks noChangeArrowheads="1"/>
            </p:cNvSpPr>
            <p:nvPr/>
          </p:nvSpPr>
          <p:spPr bwMode="auto">
            <a:xfrm>
              <a:off x="5167" y="213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64" name="Rectangle 340"/>
            <p:cNvSpPr>
              <a:spLocks noChangeArrowheads="1"/>
            </p:cNvSpPr>
            <p:nvPr/>
          </p:nvSpPr>
          <p:spPr bwMode="auto">
            <a:xfrm>
              <a:off x="5185" y="163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65" name="Rectangle 341"/>
            <p:cNvSpPr>
              <a:spLocks noChangeArrowheads="1"/>
            </p:cNvSpPr>
            <p:nvPr/>
          </p:nvSpPr>
          <p:spPr bwMode="auto">
            <a:xfrm>
              <a:off x="5204" y="175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66" name="Rectangle 342"/>
            <p:cNvSpPr>
              <a:spLocks noChangeArrowheads="1"/>
            </p:cNvSpPr>
            <p:nvPr/>
          </p:nvSpPr>
          <p:spPr bwMode="auto">
            <a:xfrm>
              <a:off x="5231" y="227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67" name="Rectangle 343"/>
            <p:cNvSpPr>
              <a:spLocks noChangeArrowheads="1"/>
            </p:cNvSpPr>
            <p:nvPr/>
          </p:nvSpPr>
          <p:spPr bwMode="auto">
            <a:xfrm>
              <a:off x="5250" y="2279"/>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68" name="Rectangle 344"/>
            <p:cNvSpPr>
              <a:spLocks noChangeArrowheads="1"/>
            </p:cNvSpPr>
            <p:nvPr/>
          </p:nvSpPr>
          <p:spPr bwMode="auto">
            <a:xfrm>
              <a:off x="5268" y="1958"/>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69" name="Rectangle 345"/>
            <p:cNvSpPr>
              <a:spLocks noChangeArrowheads="1"/>
            </p:cNvSpPr>
            <p:nvPr/>
          </p:nvSpPr>
          <p:spPr bwMode="auto">
            <a:xfrm>
              <a:off x="5296" y="155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70" name="Rectangle 346"/>
            <p:cNvSpPr>
              <a:spLocks noChangeArrowheads="1"/>
            </p:cNvSpPr>
            <p:nvPr/>
          </p:nvSpPr>
          <p:spPr bwMode="auto">
            <a:xfrm>
              <a:off x="5314" y="1998"/>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71" name="Rectangle 347"/>
            <p:cNvSpPr>
              <a:spLocks noChangeArrowheads="1"/>
            </p:cNvSpPr>
            <p:nvPr/>
          </p:nvSpPr>
          <p:spPr bwMode="auto">
            <a:xfrm>
              <a:off x="5333" y="1818"/>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72" name="Rectangle 348"/>
            <p:cNvSpPr>
              <a:spLocks noChangeArrowheads="1"/>
            </p:cNvSpPr>
            <p:nvPr/>
          </p:nvSpPr>
          <p:spPr bwMode="auto">
            <a:xfrm>
              <a:off x="5360" y="129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73" name="Rectangle 349"/>
            <p:cNvSpPr>
              <a:spLocks noChangeArrowheads="1"/>
            </p:cNvSpPr>
            <p:nvPr/>
          </p:nvSpPr>
          <p:spPr bwMode="auto">
            <a:xfrm>
              <a:off x="5379" y="163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74" name="Rectangle 350"/>
            <p:cNvSpPr>
              <a:spLocks noChangeArrowheads="1"/>
            </p:cNvSpPr>
            <p:nvPr/>
          </p:nvSpPr>
          <p:spPr bwMode="auto">
            <a:xfrm>
              <a:off x="5397" y="1797"/>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75" name="Rectangle 351"/>
            <p:cNvSpPr>
              <a:spLocks noChangeArrowheads="1"/>
            </p:cNvSpPr>
            <p:nvPr/>
          </p:nvSpPr>
          <p:spPr bwMode="auto">
            <a:xfrm>
              <a:off x="5425" y="147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76" name="Rectangle 352"/>
            <p:cNvSpPr>
              <a:spLocks noChangeArrowheads="1"/>
            </p:cNvSpPr>
            <p:nvPr/>
          </p:nvSpPr>
          <p:spPr bwMode="auto">
            <a:xfrm>
              <a:off x="5443" y="1215"/>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77" name="Rectangle 353"/>
            <p:cNvSpPr>
              <a:spLocks noChangeArrowheads="1"/>
            </p:cNvSpPr>
            <p:nvPr/>
          </p:nvSpPr>
          <p:spPr bwMode="auto">
            <a:xfrm>
              <a:off x="5461" y="133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78" name="Rectangle 354"/>
            <p:cNvSpPr>
              <a:spLocks noChangeArrowheads="1"/>
            </p:cNvSpPr>
            <p:nvPr/>
          </p:nvSpPr>
          <p:spPr bwMode="auto">
            <a:xfrm>
              <a:off x="5489" y="1496"/>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sp>
          <p:nvSpPr>
            <p:cNvPr id="81179" name="Rectangle 355"/>
            <p:cNvSpPr>
              <a:spLocks noChangeArrowheads="1"/>
            </p:cNvSpPr>
            <p:nvPr/>
          </p:nvSpPr>
          <p:spPr bwMode="auto">
            <a:xfrm>
              <a:off x="5507" y="1095"/>
              <a:ext cx="29" cy="29"/>
            </a:xfrm>
            <a:prstGeom prst="rect">
              <a:avLst/>
            </a:prstGeom>
            <a:solidFill>
              <a:schemeClr val="accent1"/>
            </a:solidFill>
            <a:ln w="9525">
              <a:solidFill>
                <a:schemeClr val="accent1"/>
              </a:solidFill>
              <a:miter lim="800000"/>
              <a:headEnd/>
              <a:tailEnd/>
            </a:ln>
          </p:spPr>
          <p:txBody>
            <a:bodyPr/>
            <a:lstStyle/>
            <a:p>
              <a:pPr fontAlgn="base">
                <a:spcBef>
                  <a:spcPct val="0"/>
                </a:spcBef>
                <a:spcAft>
                  <a:spcPct val="0"/>
                </a:spcAft>
              </a:pPr>
              <a:endParaRPr lang="en-US">
                <a:solidFill>
                  <a:srgbClr val="FFFFFF"/>
                </a:solidFill>
              </a:endParaRPr>
            </a:p>
          </p:txBody>
        </p:sp>
      </p:grpSp>
      <p:sp>
        <p:nvSpPr>
          <p:cNvPr id="220516" name="Freeform 356"/>
          <p:cNvSpPr>
            <a:spLocks/>
          </p:cNvSpPr>
          <p:nvPr/>
        </p:nvSpPr>
        <p:spPr bwMode="auto">
          <a:xfrm>
            <a:off x="5324475" y="2324100"/>
            <a:ext cx="3448050" cy="2740025"/>
          </a:xfrm>
          <a:custGeom>
            <a:avLst/>
            <a:gdLst>
              <a:gd name="T0" fmla="*/ 2147483647 w 236"/>
              <a:gd name="T1" fmla="*/ 2147483647 h 86"/>
              <a:gd name="T2" fmla="*/ 2147483647 w 236"/>
              <a:gd name="T3" fmla="*/ 2147483647 h 86"/>
              <a:gd name="T4" fmla="*/ 2147483647 w 236"/>
              <a:gd name="T5" fmla="*/ 2147483647 h 86"/>
              <a:gd name="T6" fmla="*/ 2147483647 w 236"/>
              <a:gd name="T7" fmla="*/ 2147483647 h 86"/>
              <a:gd name="T8" fmla="*/ 2147483647 w 236"/>
              <a:gd name="T9" fmla="*/ 2147483647 h 86"/>
              <a:gd name="T10" fmla="*/ 2147483647 w 236"/>
              <a:gd name="T11" fmla="*/ 2147483647 h 86"/>
              <a:gd name="T12" fmla="*/ 2147483647 w 236"/>
              <a:gd name="T13" fmla="*/ 2147483647 h 86"/>
              <a:gd name="T14" fmla="*/ 2147483647 w 236"/>
              <a:gd name="T15" fmla="*/ 2147483647 h 86"/>
              <a:gd name="T16" fmla="*/ 2147483647 w 236"/>
              <a:gd name="T17" fmla="*/ 2147483647 h 86"/>
              <a:gd name="T18" fmla="*/ 2147483647 w 236"/>
              <a:gd name="T19" fmla="*/ 2147483647 h 86"/>
              <a:gd name="T20" fmla="*/ 2147483647 w 236"/>
              <a:gd name="T21" fmla="*/ 2147483647 h 86"/>
              <a:gd name="T22" fmla="*/ 2147483647 w 236"/>
              <a:gd name="T23" fmla="*/ 2147483647 h 86"/>
              <a:gd name="T24" fmla="*/ 2147483647 w 236"/>
              <a:gd name="T25" fmla="*/ 2147483647 h 86"/>
              <a:gd name="T26" fmla="*/ 2147483647 w 236"/>
              <a:gd name="T27" fmla="*/ 2147483647 h 86"/>
              <a:gd name="T28" fmla="*/ 2147483647 w 236"/>
              <a:gd name="T29" fmla="*/ 2147483647 h 86"/>
              <a:gd name="T30" fmla="*/ 2147483647 w 236"/>
              <a:gd name="T31" fmla="*/ 2147483647 h 86"/>
              <a:gd name="T32" fmla="*/ 2147483647 w 236"/>
              <a:gd name="T33" fmla="*/ 2147483647 h 86"/>
              <a:gd name="T34" fmla="*/ 2147483647 w 236"/>
              <a:gd name="T35" fmla="*/ 2147483647 h 86"/>
              <a:gd name="T36" fmla="*/ 2147483647 w 236"/>
              <a:gd name="T37" fmla="*/ 2147483647 h 86"/>
              <a:gd name="T38" fmla="*/ 2147483647 w 236"/>
              <a:gd name="T39" fmla="*/ 2147483647 h 86"/>
              <a:gd name="T40" fmla="*/ 2147483647 w 236"/>
              <a:gd name="T41" fmla="*/ 2147483647 h 86"/>
              <a:gd name="T42" fmla="*/ 2147483647 w 236"/>
              <a:gd name="T43" fmla="*/ 2147483647 h 86"/>
              <a:gd name="T44" fmla="*/ 2147483647 w 236"/>
              <a:gd name="T45" fmla="*/ 2147483647 h 86"/>
              <a:gd name="T46" fmla="*/ 2147483647 w 236"/>
              <a:gd name="T47" fmla="*/ 2147483647 h 86"/>
              <a:gd name="T48" fmla="*/ 2147483647 w 236"/>
              <a:gd name="T49" fmla="*/ 2147483647 h 86"/>
              <a:gd name="T50" fmla="*/ 2147483647 w 236"/>
              <a:gd name="T51" fmla="*/ 2147483647 h 86"/>
              <a:gd name="T52" fmla="*/ 2147483647 w 236"/>
              <a:gd name="T53" fmla="*/ 2147483647 h 86"/>
              <a:gd name="T54" fmla="*/ 2147483647 w 236"/>
              <a:gd name="T55" fmla="*/ 2147483647 h 86"/>
              <a:gd name="T56" fmla="*/ 2147483647 w 236"/>
              <a:gd name="T57" fmla="*/ 2147483647 h 86"/>
              <a:gd name="T58" fmla="*/ 2147483647 w 236"/>
              <a:gd name="T59" fmla="*/ 2147483647 h 86"/>
              <a:gd name="T60" fmla="*/ 2147483647 w 236"/>
              <a:gd name="T61" fmla="*/ 2147483647 h 86"/>
              <a:gd name="T62" fmla="*/ 2147483647 w 236"/>
              <a:gd name="T63" fmla="*/ 2147483647 h 86"/>
              <a:gd name="T64" fmla="*/ 2147483647 w 236"/>
              <a:gd name="T65" fmla="*/ 2147483647 h 86"/>
              <a:gd name="T66" fmla="*/ 2147483647 w 236"/>
              <a:gd name="T67" fmla="*/ 2147483647 h 86"/>
              <a:gd name="T68" fmla="*/ 2147483647 w 236"/>
              <a:gd name="T69" fmla="*/ 2147483647 h 86"/>
              <a:gd name="T70" fmla="*/ 2147483647 w 236"/>
              <a:gd name="T71" fmla="*/ 2147483647 h 86"/>
              <a:gd name="T72" fmla="*/ 2147483647 w 236"/>
              <a:gd name="T73" fmla="*/ 2147483647 h 86"/>
              <a:gd name="T74" fmla="*/ 2147483647 w 236"/>
              <a:gd name="T75" fmla="*/ 2147483647 h 86"/>
              <a:gd name="T76" fmla="*/ 2147483647 w 236"/>
              <a:gd name="T77" fmla="*/ 2147483647 h 86"/>
              <a:gd name="T78" fmla="*/ 2147483647 w 236"/>
              <a:gd name="T79" fmla="*/ 2147483647 h 86"/>
              <a:gd name="T80" fmla="*/ 2147483647 w 236"/>
              <a:gd name="T81" fmla="*/ 2147483647 h 86"/>
              <a:gd name="T82" fmla="*/ 2147483647 w 236"/>
              <a:gd name="T83" fmla="*/ 2147483647 h 86"/>
              <a:gd name="T84" fmla="*/ 2147483647 w 236"/>
              <a:gd name="T85" fmla="*/ 2147483647 h 86"/>
              <a:gd name="T86" fmla="*/ 2147483647 w 236"/>
              <a:gd name="T87" fmla="*/ 2147483647 h 86"/>
              <a:gd name="T88" fmla="*/ 2147483647 w 236"/>
              <a:gd name="T89" fmla="*/ 2147483647 h 86"/>
              <a:gd name="T90" fmla="*/ 2147483647 w 236"/>
              <a:gd name="T91" fmla="*/ 2147483647 h 86"/>
              <a:gd name="T92" fmla="*/ 2147483647 w 236"/>
              <a:gd name="T93" fmla="*/ 2147483647 h 86"/>
              <a:gd name="T94" fmla="*/ 2147483647 w 236"/>
              <a:gd name="T95" fmla="*/ 2147483647 h 86"/>
              <a:gd name="T96" fmla="*/ 2147483647 w 236"/>
              <a:gd name="T97" fmla="*/ 2147483647 h 86"/>
              <a:gd name="T98" fmla="*/ 2147483647 w 236"/>
              <a:gd name="T99" fmla="*/ 2147483647 h 86"/>
              <a:gd name="T100" fmla="*/ 2147483647 w 236"/>
              <a:gd name="T101" fmla="*/ 0 h 8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36"/>
              <a:gd name="T154" fmla="*/ 0 h 86"/>
              <a:gd name="T155" fmla="*/ 236 w 236"/>
              <a:gd name="T156" fmla="*/ 86 h 8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36" h="86">
                <a:moveTo>
                  <a:pt x="0" y="77"/>
                </a:moveTo>
                <a:lnTo>
                  <a:pt x="3" y="80"/>
                </a:lnTo>
                <a:lnTo>
                  <a:pt x="5" y="80"/>
                </a:lnTo>
                <a:lnTo>
                  <a:pt x="7" y="83"/>
                </a:lnTo>
                <a:lnTo>
                  <a:pt x="10" y="83"/>
                </a:lnTo>
                <a:lnTo>
                  <a:pt x="12" y="83"/>
                </a:lnTo>
                <a:lnTo>
                  <a:pt x="14" y="82"/>
                </a:lnTo>
                <a:lnTo>
                  <a:pt x="17" y="86"/>
                </a:lnTo>
                <a:lnTo>
                  <a:pt x="19" y="85"/>
                </a:lnTo>
                <a:lnTo>
                  <a:pt x="21" y="84"/>
                </a:lnTo>
                <a:lnTo>
                  <a:pt x="24" y="78"/>
                </a:lnTo>
                <a:lnTo>
                  <a:pt x="26" y="73"/>
                </a:lnTo>
                <a:lnTo>
                  <a:pt x="28" y="73"/>
                </a:lnTo>
                <a:lnTo>
                  <a:pt x="31" y="74"/>
                </a:lnTo>
                <a:lnTo>
                  <a:pt x="33" y="75"/>
                </a:lnTo>
                <a:lnTo>
                  <a:pt x="35" y="79"/>
                </a:lnTo>
                <a:lnTo>
                  <a:pt x="38" y="82"/>
                </a:lnTo>
                <a:lnTo>
                  <a:pt x="40" y="76"/>
                </a:lnTo>
                <a:lnTo>
                  <a:pt x="42" y="70"/>
                </a:lnTo>
                <a:lnTo>
                  <a:pt x="45" y="67"/>
                </a:lnTo>
                <a:lnTo>
                  <a:pt x="47" y="64"/>
                </a:lnTo>
                <a:lnTo>
                  <a:pt x="49" y="61"/>
                </a:lnTo>
                <a:lnTo>
                  <a:pt x="52" y="60"/>
                </a:lnTo>
                <a:lnTo>
                  <a:pt x="54" y="58"/>
                </a:lnTo>
                <a:lnTo>
                  <a:pt x="56" y="56"/>
                </a:lnTo>
                <a:lnTo>
                  <a:pt x="59" y="59"/>
                </a:lnTo>
                <a:lnTo>
                  <a:pt x="61" y="58"/>
                </a:lnTo>
                <a:lnTo>
                  <a:pt x="63" y="58"/>
                </a:lnTo>
                <a:lnTo>
                  <a:pt x="66" y="55"/>
                </a:lnTo>
                <a:lnTo>
                  <a:pt x="68" y="59"/>
                </a:lnTo>
                <a:lnTo>
                  <a:pt x="70" y="52"/>
                </a:lnTo>
                <a:lnTo>
                  <a:pt x="73" y="54"/>
                </a:lnTo>
                <a:lnTo>
                  <a:pt x="75" y="56"/>
                </a:lnTo>
                <a:lnTo>
                  <a:pt x="77" y="57"/>
                </a:lnTo>
                <a:lnTo>
                  <a:pt x="80" y="51"/>
                </a:lnTo>
                <a:lnTo>
                  <a:pt x="82" y="50"/>
                </a:lnTo>
                <a:lnTo>
                  <a:pt x="84" y="48"/>
                </a:lnTo>
                <a:lnTo>
                  <a:pt x="87" y="46"/>
                </a:lnTo>
                <a:lnTo>
                  <a:pt x="89" y="46"/>
                </a:lnTo>
                <a:lnTo>
                  <a:pt x="91" y="48"/>
                </a:lnTo>
                <a:lnTo>
                  <a:pt x="94" y="48"/>
                </a:lnTo>
                <a:lnTo>
                  <a:pt x="96" y="50"/>
                </a:lnTo>
                <a:lnTo>
                  <a:pt x="98" y="51"/>
                </a:lnTo>
                <a:lnTo>
                  <a:pt x="101" y="51"/>
                </a:lnTo>
                <a:lnTo>
                  <a:pt x="103" y="51"/>
                </a:lnTo>
                <a:lnTo>
                  <a:pt x="105" y="55"/>
                </a:lnTo>
                <a:lnTo>
                  <a:pt x="108" y="59"/>
                </a:lnTo>
                <a:lnTo>
                  <a:pt x="110" y="61"/>
                </a:lnTo>
                <a:lnTo>
                  <a:pt x="112" y="63"/>
                </a:lnTo>
                <a:lnTo>
                  <a:pt x="115" y="61"/>
                </a:lnTo>
                <a:lnTo>
                  <a:pt x="117" y="63"/>
                </a:lnTo>
                <a:lnTo>
                  <a:pt x="119" y="60"/>
                </a:lnTo>
                <a:lnTo>
                  <a:pt x="122" y="65"/>
                </a:lnTo>
                <a:lnTo>
                  <a:pt x="124" y="65"/>
                </a:lnTo>
                <a:lnTo>
                  <a:pt x="126" y="67"/>
                </a:lnTo>
                <a:lnTo>
                  <a:pt x="129" y="65"/>
                </a:lnTo>
                <a:lnTo>
                  <a:pt x="131" y="65"/>
                </a:lnTo>
                <a:lnTo>
                  <a:pt x="133" y="58"/>
                </a:lnTo>
                <a:lnTo>
                  <a:pt x="136" y="57"/>
                </a:lnTo>
                <a:lnTo>
                  <a:pt x="138" y="56"/>
                </a:lnTo>
                <a:lnTo>
                  <a:pt x="140" y="60"/>
                </a:lnTo>
                <a:lnTo>
                  <a:pt x="143" y="61"/>
                </a:lnTo>
                <a:lnTo>
                  <a:pt x="145" y="63"/>
                </a:lnTo>
                <a:lnTo>
                  <a:pt x="147" y="65"/>
                </a:lnTo>
                <a:lnTo>
                  <a:pt x="150" y="69"/>
                </a:lnTo>
                <a:lnTo>
                  <a:pt x="152" y="67"/>
                </a:lnTo>
                <a:lnTo>
                  <a:pt x="154" y="65"/>
                </a:lnTo>
                <a:lnTo>
                  <a:pt x="157" y="65"/>
                </a:lnTo>
                <a:lnTo>
                  <a:pt x="159" y="67"/>
                </a:lnTo>
                <a:lnTo>
                  <a:pt x="161" y="62"/>
                </a:lnTo>
                <a:lnTo>
                  <a:pt x="164" y="63"/>
                </a:lnTo>
                <a:lnTo>
                  <a:pt x="166" y="62"/>
                </a:lnTo>
                <a:lnTo>
                  <a:pt x="168" y="66"/>
                </a:lnTo>
                <a:lnTo>
                  <a:pt x="171" y="62"/>
                </a:lnTo>
                <a:lnTo>
                  <a:pt x="173" y="65"/>
                </a:lnTo>
                <a:lnTo>
                  <a:pt x="175" y="62"/>
                </a:lnTo>
                <a:lnTo>
                  <a:pt x="178" y="60"/>
                </a:lnTo>
                <a:lnTo>
                  <a:pt x="180" y="49"/>
                </a:lnTo>
                <a:lnTo>
                  <a:pt x="182" y="51"/>
                </a:lnTo>
                <a:lnTo>
                  <a:pt x="185" y="45"/>
                </a:lnTo>
                <a:lnTo>
                  <a:pt x="187" y="44"/>
                </a:lnTo>
                <a:lnTo>
                  <a:pt x="189" y="48"/>
                </a:lnTo>
                <a:lnTo>
                  <a:pt x="192" y="52"/>
                </a:lnTo>
                <a:lnTo>
                  <a:pt x="194" y="47"/>
                </a:lnTo>
                <a:lnTo>
                  <a:pt x="196" y="45"/>
                </a:lnTo>
                <a:lnTo>
                  <a:pt x="199" y="42"/>
                </a:lnTo>
                <a:lnTo>
                  <a:pt x="201" y="33"/>
                </a:lnTo>
                <a:lnTo>
                  <a:pt x="203" y="28"/>
                </a:lnTo>
                <a:lnTo>
                  <a:pt x="206" y="30"/>
                </a:lnTo>
                <a:lnTo>
                  <a:pt x="208" y="35"/>
                </a:lnTo>
                <a:lnTo>
                  <a:pt x="210" y="33"/>
                </a:lnTo>
                <a:lnTo>
                  <a:pt x="213" y="32"/>
                </a:lnTo>
                <a:lnTo>
                  <a:pt x="215" y="35"/>
                </a:lnTo>
                <a:lnTo>
                  <a:pt x="217" y="30"/>
                </a:lnTo>
                <a:lnTo>
                  <a:pt x="220" y="20"/>
                </a:lnTo>
                <a:lnTo>
                  <a:pt x="222" y="17"/>
                </a:lnTo>
                <a:lnTo>
                  <a:pt x="224" y="20"/>
                </a:lnTo>
                <a:lnTo>
                  <a:pt x="227" y="14"/>
                </a:lnTo>
                <a:lnTo>
                  <a:pt x="229" y="8"/>
                </a:lnTo>
                <a:lnTo>
                  <a:pt x="231" y="9"/>
                </a:lnTo>
                <a:lnTo>
                  <a:pt x="234" y="7"/>
                </a:lnTo>
                <a:lnTo>
                  <a:pt x="236" y="0"/>
                </a:lnTo>
              </a:path>
            </a:pathLst>
          </a:custGeom>
          <a:noFill/>
          <a:ln w="38100" cmpd="sng">
            <a:solidFill>
              <a:schemeClr val="accent1"/>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fontAlgn="base">
              <a:spcBef>
                <a:spcPct val="0"/>
              </a:spcBef>
              <a:spcAft>
                <a:spcPct val="0"/>
              </a:spcAft>
            </a:pPr>
            <a:endParaRPr lang="en-US">
              <a:solidFill>
                <a:srgbClr val="FFFFFF"/>
              </a:solidFill>
            </a:endParaRPr>
          </a:p>
        </p:txBody>
      </p:sp>
      <p:grpSp>
        <p:nvGrpSpPr>
          <p:cNvPr id="5" name="Group 357"/>
          <p:cNvGrpSpPr>
            <a:grpSpLocks/>
          </p:cNvGrpSpPr>
          <p:nvPr/>
        </p:nvGrpSpPr>
        <p:grpSpPr bwMode="auto">
          <a:xfrm>
            <a:off x="5164138" y="3141663"/>
            <a:ext cx="3624262" cy="1957387"/>
            <a:chOff x="3253" y="1871"/>
            <a:chExt cx="2283" cy="1233"/>
          </a:xfrm>
        </p:grpSpPr>
        <p:sp>
          <p:nvSpPr>
            <p:cNvPr id="80968" name="Rectangle 358"/>
            <p:cNvSpPr>
              <a:spLocks noChangeArrowheads="1"/>
            </p:cNvSpPr>
            <p:nvPr/>
          </p:nvSpPr>
          <p:spPr bwMode="auto">
            <a:xfrm>
              <a:off x="3253" y="269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69" name="Rectangle 359"/>
            <p:cNvSpPr>
              <a:spLocks noChangeArrowheads="1"/>
            </p:cNvSpPr>
            <p:nvPr/>
          </p:nvSpPr>
          <p:spPr bwMode="auto">
            <a:xfrm>
              <a:off x="3271" y="283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70" name="Rectangle 360"/>
            <p:cNvSpPr>
              <a:spLocks noChangeArrowheads="1"/>
            </p:cNvSpPr>
            <p:nvPr/>
          </p:nvSpPr>
          <p:spPr bwMode="auto">
            <a:xfrm>
              <a:off x="3299" y="289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71" name="Rectangle 361"/>
            <p:cNvSpPr>
              <a:spLocks noChangeArrowheads="1"/>
            </p:cNvSpPr>
            <p:nvPr/>
          </p:nvSpPr>
          <p:spPr bwMode="auto">
            <a:xfrm>
              <a:off x="3317" y="3015"/>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72" name="Rectangle 362"/>
            <p:cNvSpPr>
              <a:spLocks noChangeArrowheads="1"/>
            </p:cNvSpPr>
            <p:nvPr/>
          </p:nvSpPr>
          <p:spPr bwMode="auto">
            <a:xfrm>
              <a:off x="3336" y="3015"/>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73" name="Rectangle 363"/>
            <p:cNvSpPr>
              <a:spLocks noChangeArrowheads="1"/>
            </p:cNvSpPr>
            <p:nvPr/>
          </p:nvSpPr>
          <p:spPr bwMode="auto">
            <a:xfrm>
              <a:off x="3363" y="291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74" name="Rectangle 364"/>
            <p:cNvSpPr>
              <a:spLocks noChangeArrowheads="1"/>
            </p:cNvSpPr>
            <p:nvPr/>
          </p:nvSpPr>
          <p:spPr bwMode="auto">
            <a:xfrm>
              <a:off x="3382" y="289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75" name="Rectangle 365"/>
            <p:cNvSpPr>
              <a:spLocks noChangeArrowheads="1"/>
            </p:cNvSpPr>
            <p:nvPr/>
          </p:nvSpPr>
          <p:spPr bwMode="auto">
            <a:xfrm>
              <a:off x="3400" y="3035"/>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76" name="Rectangle 366"/>
            <p:cNvSpPr>
              <a:spLocks noChangeArrowheads="1"/>
            </p:cNvSpPr>
            <p:nvPr/>
          </p:nvSpPr>
          <p:spPr bwMode="auto">
            <a:xfrm>
              <a:off x="3428" y="3035"/>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77" name="Rectangle 367"/>
            <p:cNvSpPr>
              <a:spLocks noChangeArrowheads="1"/>
            </p:cNvSpPr>
            <p:nvPr/>
          </p:nvSpPr>
          <p:spPr bwMode="auto">
            <a:xfrm>
              <a:off x="3446" y="3055"/>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78" name="Rectangle 368"/>
            <p:cNvSpPr>
              <a:spLocks noChangeArrowheads="1"/>
            </p:cNvSpPr>
            <p:nvPr/>
          </p:nvSpPr>
          <p:spPr bwMode="auto">
            <a:xfrm>
              <a:off x="3465" y="3075"/>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79" name="Rectangle 369"/>
            <p:cNvSpPr>
              <a:spLocks noChangeArrowheads="1"/>
            </p:cNvSpPr>
            <p:nvPr/>
          </p:nvSpPr>
          <p:spPr bwMode="auto">
            <a:xfrm>
              <a:off x="3492" y="3055"/>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80" name="Rectangle 370"/>
            <p:cNvSpPr>
              <a:spLocks noChangeArrowheads="1"/>
            </p:cNvSpPr>
            <p:nvPr/>
          </p:nvSpPr>
          <p:spPr bwMode="auto">
            <a:xfrm>
              <a:off x="3511" y="297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81" name="Rectangle 371"/>
            <p:cNvSpPr>
              <a:spLocks noChangeArrowheads="1"/>
            </p:cNvSpPr>
            <p:nvPr/>
          </p:nvSpPr>
          <p:spPr bwMode="auto">
            <a:xfrm>
              <a:off x="3529" y="3035"/>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82" name="Rectangle 372"/>
            <p:cNvSpPr>
              <a:spLocks noChangeArrowheads="1"/>
            </p:cNvSpPr>
            <p:nvPr/>
          </p:nvSpPr>
          <p:spPr bwMode="auto">
            <a:xfrm>
              <a:off x="3557" y="285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83" name="Rectangle 373"/>
            <p:cNvSpPr>
              <a:spLocks noChangeArrowheads="1"/>
            </p:cNvSpPr>
            <p:nvPr/>
          </p:nvSpPr>
          <p:spPr bwMode="auto">
            <a:xfrm>
              <a:off x="3575" y="273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84" name="Rectangle 374"/>
            <p:cNvSpPr>
              <a:spLocks noChangeArrowheads="1"/>
            </p:cNvSpPr>
            <p:nvPr/>
          </p:nvSpPr>
          <p:spPr bwMode="auto">
            <a:xfrm>
              <a:off x="3593" y="297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85" name="Rectangle 375"/>
            <p:cNvSpPr>
              <a:spLocks noChangeArrowheads="1"/>
            </p:cNvSpPr>
            <p:nvPr/>
          </p:nvSpPr>
          <p:spPr bwMode="auto">
            <a:xfrm>
              <a:off x="3621" y="3035"/>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86" name="Rectangle 376"/>
            <p:cNvSpPr>
              <a:spLocks noChangeArrowheads="1"/>
            </p:cNvSpPr>
            <p:nvPr/>
          </p:nvSpPr>
          <p:spPr bwMode="auto">
            <a:xfrm>
              <a:off x="3639" y="3015"/>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87" name="Rectangle 377"/>
            <p:cNvSpPr>
              <a:spLocks noChangeArrowheads="1"/>
            </p:cNvSpPr>
            <p:nvPr/>
          </p:nvSpPr>
          <p:spPr bwMode="auto">
            <a:xfrm>
              <a:off x="3658" y="285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88" name="Rectangle 378"/>
            <p:cNvSpPr>
              <a:spLocks noChangeArrowheads="1"/>
            </p:cNvSpPr>
            <p:nvPr/>
          </p:nvSpPr>
          <p:spPr bwMode="auto">
            <a:xfrm>
              <a:off x="3685" y="283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89" name="Rectangle 379"/>
            <p:cNvSpPr>
              <a:spLocks noChangeArrowheads="1"/>
            </p:cNvSpPr>
            <p:nvPr/>
          </p:nvSpPr>
          <p:spPr bwMode="auto">
            <a:xfrm>
              <a:off x="3704" y="285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90" name="Rectangle 380"/>
            <p:cNvSpPr>
              <a:spLocks noChangeArrowheads="1"/>
            </p:cNvSpPr>
            <p:nvPr/>
          </p:nvSpPr>
          <p:spPr bwMode="auto">
            <a:xfrm>
              <a:off x="3722" y="297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91" name="Rectangle 381"/>
            <p:cNvSpPr>
              <a:spLocks noChangeArrowheads="1"/>
            </p:cNvSpPr>
            <p:nvPr/>
          </p:nvSpPr>
          <p:spPr bwMode="auto">
            <a:xfrm>
              <a:off x="3750" y="291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92" name="Rectangle 382"/>
            <p:cNvSpPr>
              <a:spLocks noChangeArrowheads="1"/>
            </p:cNvSpPr>
            <p:nvPr/>
          </p:nvSpPr>
          <p:spPr bwMode="auto">
            <a:xfrm>
              <a:off x="3768" y="291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93" name="Rectangle 383"/>
            <p:cNvSpPr>
              <a:spLocks noChangeArrowheads="1"/>
            </p:cNvSpPr>
            <p:nvPr/>
          </p:nvSpPr>
          <p:spPr bwMode="auto">
            <a:xfrm>
              <a:off x="3787" y="285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94" name="Rectangle 384"/>
            <p:cNvSpPr>
              <a:spLocks noChangeArrowheads="1"/>
            </p:cNvSpPr>
            <p:nvPr/>
          </p:nvSpPr>
          <p:spPr bwMode="auto">
            <a:xfrm>
              <a:off x="3814" y="265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95" name="Rectangle 385"/>
            <p:cNvSpPr>
              <a:spLocks noChangeArrowheads="1"/>
            </p:cNvSpPr>
            <p:nvPr/>
          </p:nvSpPr>
          <p:spPr bwMode="auto">
            <a:xfrm>
              <a:off x="3833" y="279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96" name="Rectangle 386"/>
            <p:cNvSpPr>
              <a:spLocks noChangeArrowheads="1"/>
            </p:cNvSpPr>
            <p:nvPr/>
          </p:nvSpPr>
          <p:spPr bwMode="auto">
            <a:xfrm>
              <a:off x="3851" y="281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97" name="Rectangle 387"/>
            <p:cNvSpPr>
              <a:spLocks noChangeArrowheads="1"/>
            </p:cNvSpPr>
            <p:nvPr/>
          </p:nvSpPr>
          <p:spPr bwMode="auto">
            <a:xfrm>
              <a:off x="3879" y="287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98" name="Rectangle 388"/>
            <p:cNvSpPr>
              <a:spLocks noChangeArrowheads="1"/>
            </p:cNvSpPr>
            <p:nvPr/>
          </p:nvSpPr>
          <p:spPr bwMode="auto">
            <a:xfrm>
              <a:off x="3897" y="269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0999" name="Rectangle 389"/>
            <p:cNvSpPr>
              <a:spLocks noChangeArrowheads="1"/>
            </p:cNvSpPr>
            <p:nvPr/>
          </p:nvSpPr>
          <p:spPr bwMode="auto">
            <a:xfrm>
              <a:off x="3916" y="263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00" name="Rectangle 390"/>
            <p:cNvSpPr>
              <a:spLocks noChangeArrowheads="1"/>
            </p:cNvSpPr>
            <p:nvPr/>
          </p:nvSpPr>
          <p:spPr bwMode="auto">
            <a:xfrm>
              <a:off x="3943" y="275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01" name="Rectangle 391"/>
            <p:cNvSpPr>
              <a:spLocks noChangeArrowheads="1"/>
            </p:cNvSpPr>
            <p:nvPr/>
          </p:nvSpPr>
          <p:spPr bwMode="auto">
            <a:xfrm>
              <a:off x="3962" y="281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02" name="Rectangle 392"/>
            <p:cNvSpPr>
              <a:spLocks noChangeArrowheads="1"/>
            </p:cNvSpPr>
            <p:nvPr/>
          </p:nvSpPr>
          <p:spPr bwMode="auto">
            <a:xfrm>
              <a:off x="3980" y="275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03" name="Rectangle 393"/>
            <p:cNvSpPr>
              <a:spLocks noChangeArrowheads="1"/>
            </p:cNvSpPr>
            <p:nvPr/>
          </p:nvSpPr>
          <p:spPr bwMode="auto">
            <a:xfrm>
              <a:off x="4008" y="275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04" name="Rectangle 394"/>
            <p:cNvSpPr>
              <a:spLocks noChangeArrowheads="1"/>
            </p:cNvSpPr>
            <p:nvPr/>
          </p:nvSpPr>
          <p:spPr bwMode="auto">
            <a:xfrm>
              <a:off x="4026" y="265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05" name="Rectangle 395"/>
            <p:cNvSpPr>
              <a:spLocks noChangeArrowheads="1"/>
            </p:cNvSpPr>
            <p:nvPr/>
          </p:nvSpPr>
          <p:spPr bwMode="auto">
            <a:xfrm>
              <a:off x="4044" y="247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06" name="Rectangle 396"/>
            <p:cNvSpPr>
              <a:spLocks noChangeArrowheads="1"/>
            </p:cNvSpPr>
            <p:nvPr/>
          </p:nvSpPr>
          <p:spPr bwMode="auto">
            <a:xfrm>
              <a:off x="4072" y="249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07" name="Rectangle 397"/>
            <p:cNvSpPr>
              <a:spLocks noChangeArrowheads="1"/>
            </p:cNvSpPr>
            <p:nvPr/>
          </p:nvSpPr>
          <p:spPr bwMode="auto">
            <a:xfrm>
              <a:off x="4090" y="261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08" name="Rectangle 398"/>
            <p:cNvSpPr>
              <a:spLocks noChangeArrowheads="1"/>
            </p:cNvSpPr>
            <p:nvPr/>
          </p:nvSpPr>
          <p:spPr bwMode="auto">
            <a:xfrm>
              <a:off x="4109" y="253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09" name="Rectangle 399"/>
            <p:cNvSpPr>
              <a:spLocks noChangeArrowheads="1"/>
            </p:cNvSpPr>
            <p:nvPr/>
          </p:nvSpPr>
          <p:spPr bwMode="auto">
            <a:xfrm>
              <a:off x="4136" y="243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10" name="Rectangle 400"/>
            <p:cNvSpPr>
              <a:spLocks noChangeArrowheads="1"/>
            </p:cNvSpPr>
            <p:nvPr/>
          </p:nvSpPr>
          <p:spPr bwMode="auto">
            <a:xfrm>
              <a:off x="4155" y="253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11" name="Rectangle 401"/>
            <p:cNvSpPr>
              <a:spLocks noChangeArrowheads="1"/>
            </p:cNvSpPr>
            <p:nvPr/>
          </p:nvSpPr>
          <p:spPr bwMode="auto">
            <a:xfrm>
              <a:off x="4173" y="247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12" name="Rectangle 402"/>
            <p:cNvSpPr>
              <a:spLocks noChangeArrowheads="1"/>
            </p:cNvSpPr>
            <p:nvPr/>
          </p:nvSpPr>
          <p:spPr bwMode="auto">
            <a:xfrm>
              <a:off x="4201" y="2292"/>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13" name="Rectangle 403"/>
            <p:cNvSpPr>
              <a:spLocks noChangeArrowheads="1"/>
            </p:cNvSpPr>
            <p:nvPr/>
          </p:nvSpPr>
          <p:spPr bwMode="auto">
            <a:xfrm>
              <a:off x="4219" y="237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14" name="Rectangle 404"/>
            <p:cNvSpPr>
              <a:spLocks noChangeArrowheads="1"/>
            </p:cNvSpPr>
            <p:nvPr/>
          </p:nvSpPr>
          <p:spPr bwMode="auto">
            <a:xfrm>
              <a:off x="4238" y="267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15" name="Rectangle 405"/>
            <p:cNvSpPr>
              <a:spLocks noChangeArrowheads="1"/>
            </p:cNvSpPr>
            <p:nvPr/>
          </p:nvSpPr>
          <p:spPr bwMode="auto">
            <a:xfrm>
              <a:off x="4265" y="261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16" name="Rectangle 406"/>
            <p:cNvSpPr>
              <a:spLocks noChangeArrowheads="1"/>
            </p:cNvSpPr>
            <p:nvPr/>
          </p:nvSpPr>
          <p:spPr bwMode="auto">
            <a:xfrm>
              <a:off x="4284" y="267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17" name="Rectangle 407"/>
            <p:cNvSpPr>
              <a:spLocks noChangeArrowheads="1"/>
            </p:cNvSpPr>
            <p:nvPr/>
          </p:nvSpPr>
          <p:spPr bwMode="auto">
            <a:xfrm>
              <a:off x="4302" y="263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18" name="Rectangle 408"/>
            <p:cNvSpPr>
              <a:spLocks noChangeArrowheads="1"/>
            </p:cNvSpPr>
            <p:nvPr/>
          </p:nvSpPr>
          <p:spPr bwMode="auto">
            <a:xfrm>
              <a:off x="4330" y="269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19" name="Rectangle 409"/>
            <p:cNvSpPr>
              <a:spLocks noChangeArrowheads="1"/>
            </p:cNvSpPr>
            <p:nvPr/>
          </p:nvSpPr>
          <p:spPr bwMode="auto">
            <a:xfrm>
              <a:off x="4348" y="259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20" name="Rectangle 410"/>
            <p:cNvSpPr>
              <a:spLocks noChangeArrowheads="1"/>
            </p:cNvSpPr>
            <p:nvPr/>
          </p:nvSpPr>
          <p:spPr bwMode="auto">
            <a:xfrm>
              <a:off x="4366" y="247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21" name="Rectangle 411"/>
            <p:cNvSpPr>
              <a:spLocks noChangeArrowheads="1"/>
            </p:cNvSpPr>
            <p:nvPr/>
          </p:nvSpPr>
          <p:spPr bwMode="auto">
            <a:xfrm>
              <a:off x="4394" y="245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22" name="Rectangle 412"/>
            <p:cNvSpPr>
              <a:spLocks noChangeArrowheads="1"/>
            </p:cNvSpPr>
            <p:nvPr/>
          </p:nvSpPr>
          <p:spPr bwMode="auto">
            <a:xfrm>
              <a:off x="4412" y="267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23" name="Rectangle 413"/>
            <p:cNvSpPr>
              <a:spLocks noChangeArrowheads="1"/>
            </p:cNvSpPr>
            <p:nvPr/>
          </p:nvSpPr>
          <p:spPr bwMode="auto">
            <a:xfrm>
              <a:off x="4431" y="275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24" name="Rectangle 414"/>
            <p:cNvSpPr>
              <a:spLocks noChangeArrowheads="1"/>
            </p:cNvSpPr>
            <p:nvPr/>
          </p:nvSpPr>
          <p:spPr bwMode="auto">
            <a:xfrm>
              <a:off x="4458" y="273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25" name="Rectangle 415"/>
            <p:cNvSpPr>
              <a:spLocks noChangeArrowheads="1"/>
            </p:cNvSpPr>
            <p:nvPr/>
          </p:nvSpPr>
          <p:spPr bwMode="auto">
            <a:xfrm>
              <a:off x="4477" y="245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26" name="Rectangle 416"/>
            <p:cNvSpPr>
              <a:spLocks noChangeArrowheads="1"/>
            </p:cNvSpPr>
            <p:nvPr/>
          </p:nvSpPr>
          <p:spPr bwMode="auto">
            <a:xfrm>
              <a:off x="4495" y="243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27" name="Rectangle 417"/>
            <p:cNvSpPr>
              <a:spLocks noChangeArrowheads="1"/>
            </p:cNvSpPr>
            <p:nvPr/>
          </p:nvSpPr>
          <p:spPr bwMode="auto">
            <a:xfrm>
              <a:off x="4523" y="245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28" name="Rectangle 418"/>
            <p:cNvSpPr>
              <a:spLocks noChangeArrowheads="1"/>
            </p:cNvSpPr>
            <p:nvPr/>
          </p:nvSpPr>
          <p:spPr bwMode="auto">
            <a:xfrm>
              <a:off x="4541" y="249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29" name="Rectangle 419"/>
            <p:cNvSpPr>
              <a:spLocks noChangeArrowheads="1"/>
            </p:cNvSpPr>
            <p:nvPr/>
          </p:nvSpPr>
          <p:spPr bwMode="auto">
            <a:xfrm>
              <a:off x="4560" y="251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30" name="Rectangle 420"/>
            <p:cNvSpPr>
              <a:spLocks noChangeArrowheads="1"/>
            </p:cNvSpPr>
            <p:nvPr/>
          </p:nvSpPr>
          <p:spPr bwMode="auto">
            <a:xfrm>
              <a:off x="4587" y="253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31" name="Rectangle 421"/>
            <p:cNvSpPr>
              <a:spLocks noChangeArrowheads="1"/>
            </p:cNvSpPr>
            <p:nvPr/>
          </p:nvSpPr>
          <p:spPr bwMode="auto">
            <a:xfrm>
              <a:off x="4606" y="251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32" name="Rectangle 422"/>
            <p:cNvSpPr>
              <a:spLocks noChangeArrowheads="1"/>
            </p:cNvSpPr>
            <p:nvPr/>
          </p:nvSpPr>
          <p:spPr bwMode="auto">
            <a:xfrm>
              <a:off x="4624" y="279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33" name="Rectangle 423"/>
            <p:cNvSpPr>
              <a:spLocks noChangeArrowheads="1"/>
            </p:cNvSpPr>
            <p:nvPr/>
          </p:nvSpPr>
          <p:spPr bwMode="auto">
            <a:xfrm>
              <a:off x="4652" y="269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34" name="Rectangle 424"/>
            <p:cNvSpPr>
              <a:spLocks noChangeArrowheads="1"/>
            </p:cNvSpPr>
            <p:nvPr/>
          </p:nvSpPr>
          <p:spPr bwMode="auto">
            <a:xfrm>
              <a:off x="4670" y="259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35" name="Rectangle 425"/>
            <p:cNvSpPr>
              <a:spLocks noChangeArrowheads="1"/>
            </p:cNvSpPr>
            <p:nvPr/>
          </p:nvSpPr>
          <p:spPr bwMode="auto">
            <a:xfrm>
              <a:off x="4688" y="259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36" name="Rectangle 426"/>
            <p:cNvSpPr>
              <a:spLocks noChangeArrowheads="1"/>
            </p:cNvSpPr>
            <p:nvPr/>
          </p:nvSpPr>
          <p:spPr bwMode="auto">
            <a:xfrm>
              <a:off x="4716" y="259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37" name="Rectangle 427"/>
            <p:cNvSpPr>
              <a:spLocks noChangeArrowheads="1"/>
            </p:cNvSpPr>
            <p:nvPr/>
          </p:nvSpPr>
          <p:spPr bwMode="auto">
            <a:xfrm>
              <a:off x="4734" y="2332"/>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38" name="Rectangle 428"/>
            <p:cNvSpPr>
              <a:spLocks noChangeArrowheads="1"/>
            </p:cNvSpPr>
            <p:nvPr/>
          </p:nvSpPr>
          <p:spPr bwMode="auto">
            <a:xfrm>
              <a:off x="4753" y="253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39" name="Rectangle 429"/>
            <p:cNvSpPr>
              <a:spLocks noChangeArrowheads="1"/>
            </p:cNvSpPr>
            <p:nvPr/>
          </p:nvSpPr>
          <p:spPr bwMode="auto">
            <a:xfrm>
              <a:off x="4780" y="275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40" name="Rectangle 430"/>
            <p:cNvSpPr>
              <a:spLocks noChangeArrowheads="1"/>
            </p:cNvSpPr>
            <p:nvPr/>
          </p:nvSpPr>
          <p:spPr bwMode="auto">
            <a:xfrm>
              <a:off x="4799" y="247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41" name="Rectangle 431"/>
            <p:cNvSpPr>
              <a:spLocks noChangeArrowheads="1"/>
            </p:cNvSpPr>
            <p:nvPr/>
          </p:nvSpPr>
          <p:spPr bwMode="auto">
            <a:xfrm>
              <a:off x="4817" y="245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42" name="Rectangle 432"/>
            <p:cNvSpPr>
              <a:spLocks noChangeArrowheads="1"/>
            </p:cNvSpPr>
            <p:nvPr/>
          </p:nvSpPr>
          <p:spPr bwMode="auto">
            <a:xfrm>
              <a:off x="4845" y="267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43" name="Rectangle 433"/>
            <p:cNvSpPr>
              <a:spLocks noChangeArrowheads="1"/>
            </p:cNvSpPr>
            <p:nvPr/>
          </p:nvSpPr>
          <p:spPr bwMode="auto">
            <a:xfrm>
              <a:off x="4863" y="271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44" name="Rectangle 434"/>
            <p:cNvSpPr>
              <a:spLocks noChangeArrowheads="1"/>
            </p:cNvSpPr>
            <p:nvPr/>
          </p:nvSpPr>
          <p:spPr bwMode="auto">
            <a:xfrm>
              <a:off x="4882" y="2694"/>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45" name="Rectangle 435"/>
            <p:cNvSpPr>
              <a:spLocks noChangeArrowheads="1"/>
            </p:cNvSpPr>
            <p:nvPr/>
          </p:nvSpPr>
          <p:spPr bwMode="auto">
            <a:xfrm>
              <a:off x="4909" y="243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46" name="Rectangle 436"/>
            <p:cNvSpPr>
              <a:spLocks noChangeArrowheads="1"/>
            </p:cNvSpPr>
            <p:nvPr/>
          </p:nvSpPr>
          <p:spPr bwMode="auto">
            <a:xfrm>
              <a:off x="4928" y="253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47" name="Rectangle 437"/>
            <p:cNvSpPr>
              <a:spLocks noChangeArrowheads="1"/>
            </p:cNvSpPr>
            <p:nvPr/>
          </p:nvSpPr>
          <p:spPr bwMode="auto">
            <a:xfrm>
              <a:off x="4946" y="239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48" name="Rectangle 438"/>
            <p:cNvSpPr>
              <a:spLocks noChangeArrowheads="1"/>
            </p:cNvSpPr>
            <p:nvPr/>
          </p:nvSpPr>
          <p:spPr bwMode="auto">
            <a:xfrm>
              <a:off x="4974" y="237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49" name="Rectangle 439"/>
            <p:cNvSpPr>
              <a:spLocks noChangeArrowheads="1"/>
            </p:cNvSpPr>
            <p:nvPr/>
          </p:nvSpPr>
          <p:spPr bwMode="auto">
            <a:xfrm>
              <a:off x="4992" y="235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50" name="Rectangle 440"/>
            <p:cNvSpPr>
              <a:spLocks noChangeArrowheads="1"/>
            </p:cNvSpPr>
            <p:nvPr/>
          </p:nvSpPr>
          <p:spPr bwMode="auto">
            <a:xfrm>
              <a:off x="5011" y="245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51" name="Rectangle 441"/>
            <p:cNvSpPr>
              <a:spLocks noChangeArrowheads="1"/>
            </p:cNvSpPr>
            <p:nvPr/>
          </p:nvSpPr>
          <p:spPr bwMode="auto">
            <a:xfrm>
              <a:off x="5038" y="2272"/>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52" name="Rectangle 442"/>
            <p:cNvSpPr>
              <a:spLocks noChangeArrowheads="1"/>
            </p:cNvSpPr>
            <p:nvPr/>
          </p:nvSpPr>
          <p:spPr bwMode="auto">
            <a:xfrm>
              <a:off x="5057" y="241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53" name="Rectangle 443"/>
            <p:cNvSpPr>
              <a:spLocks noChangeArrowheads="1"/>
            </p:cNvSpPr>
            <p:nvPr/>
          </p:nvSpPr>
          <p:spPr bwMode="auto">
            <a:xfrm>
              <a:off x="5075" y="245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54" name="Rectangle 444"/>
            <p:cNvSpPr>
              <a:spLocks noChangeArrowheads="1"/>
            </p:cNvSpPr>
            <p:nvPr/>
          </p:nvSpPr>
          <p:spPr bwMode="auto">
            <a:xfrm>
              <a:off x="5103" y="243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55" name="Rectangle 445"/>
            <p:cNvSpPr>
              <a:spLocks noChangeArrowheads="1"/>
            </p:cNvSpPr>
            <p:nvPr/>
          </p:nvSpPr>
          <p:spPr bwMode="auto">
            <a:xfrm>
              <a:off x="5121" y="2212"/>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56" name="Rectangle 446"/>
            <p:cNvSpPr>
              <a:spLocks noChangeArrowheads="1"/>
            </p:cNvSpPr>
            <p:nvPr/>
          </p:nvSpPr>
          <p:spPr bwMode="auto">
            <a:xfrm>
              <a:off x="5139" y="2252"/>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57" name="Rectangle 447"/>
            <p:cNvSpPr>
              <a:spLocks noChangeArrowheads="1"/>
            </p:cNvSpPr>
            <p:nvPr/>
          </p:nvSpPr>
          <p:spPr bwMode="auto">
            <a:xfrm>
              <a:off x="5167" y="2312"/>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58" name="Rectangle 448"/>
            <p:cNvSpPr>
              <a:spLocks noChangeArrowheads="1"/>
            </p:cNvSpPr>
            <p:nvPr/>
          </p:nvSpPr>
          <p:spPr bwMode="auto">
            <a:xfrm>
              <a:off x="5185" y="2152"/>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59" name="Rectangle 449"/>
            <p:cNvSpPr>
              <a:spLocks noChangeArrowheads="1"/>
            </p:cNvSpPr>
            <p:nvPr/>
          </p:nvSpPr>
          <p:spPr bwMode="auto">
            <a:xfrm>
              <a:off x="5204" y="2152"/>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60" name="Rectangle 450"/>
            <p:cNvSpPr>
              <a:spLocks noChangeArrowheads="1"/>
            </p:cNvSpPr>
            <p:nvPr/>
          </p:nvSpPr>
          <p:spPr bwMode="auto">
            <a:xfrm>
              <a:off x="5231" y="241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61" name="Rectangle 451"/>
            <p:cNvSpPr>
              <a:spLocks noChangeArrowheads="1"/>
            </p:cNvSpPr>
            <p:nvPr/>
          </p:nvSpPr>
          <p:spPr bwMode="auto">
            <a:xfrm>
              <a:off x="5250" y="2373"/>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62" name="Rectangle 452"/>
            <p:cNvSpPr>
              <a:spLocks noChangeArrowheads="1"/>
            </p:cNvSpPr>
            <p:nvPr/>
          </p:nvSpPr>
          <p:spPr bwMode="auto">
            <a:xfrm>
              <a:off x="5268" y="2312"/>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63" name="Rectangle 453"/>
            <p:cNvSpPr>
              <a:spLocks noChangeArrowheads="1"/>
            </p:cNvSpPr>
            <p:nvPr/>
          </p:nvSpPr>
          <p:spPr bwMode="auto">
            <a:xfrm>
              <a:off x="5296" y="2192"/>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64" name="Rectangle 454"/>
            <p:cNvSpPr>
              <a:spLocks noChangeArrowheads="1"/>
            </p:cNvSpPr>
            <p:nvPr/>
          </p:nvSpPr>
          <p:spPr bwMode="auto">
            <a:xfrm>
              <a:off x="5314" y="2172"/>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65" name="Rectangle 455"/>
            <p:cNvSpPr>
              <a:spLocks noChangeArrowheads="1"/>
            </p:cNvSpPr>
            <p:nvPr/>
          </p:nvSpPr>
          <p:spPr bwMode="auto">
            <a:xfrm>
              <a:off x="5333" y="2052"/>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66" name="Rectangle 456"/>
            <p:cNvSpPr>
              <a:spLocks noChangeArrowheads="1"/>
            </p:cNvSpPr>
            <p:nvPr/>
          </p:nvSpPr>
          <p:spPr bwMode="auto">
            <a:xfrm>
              <a:off x="5360" y="1891"/>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67" name="Rectangle 457"/>
            <p:cNvSpPr>
              <a:spLocks noChangeArrowheads="1"/>
            </p:cNvSpPr>
            <p:nvPr/>
          </p:nvSpPr>
          <p:spPr bwMode="auto">
            <a:xfrm>
              <a:off x="5379" y="2272"/>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68" name="Rectangle 458"/>
            <p:cNvSpPr>
              <a:spLocks noChangeArrowheads="1"/>
            </p:cNvSpPr>
            <p:nvPr/>
          </p:nvSpPr>
          <p:spPr bwMode="auto">
            <a:xfrm>
              <a:off x="5397" y="2172"/>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69" name="Rectangle 459"/>
            <p:cNvSpPr>
              <a:spLocks noChangeArrowheads="1"/>
            </p:cNvSpPr>
            <p:nvPr/>
          </p:nvSpPr>
          <p:spPr bwMode="auto">
            <a:xfrm>
              <a:off x="5425" y="2011"/>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70" name="Rectangle 460"/>
            <p:cNvSpPr>
              <a:spLocks noChangeArrowheads="1"/>
            </p:cNvSpPr>
            <p:nvPr/>
          </p:nvSpPr>
          <p:spPr bwMode="auto">
            <a:xfrm>
              <a:off x="5443" y="1951"/>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71" name="Rectangle 461"/>
            <p:cNvSpPr>
              <a:spLocks noChangeArrowheads="1"/>
            </p:cNvSpPr>
            <p:nvPr/>
          </p:nvSpPr>
          <p:spPr bwMode="auto">
            <a:xfrm>
              <a:off x="5461" y="1931"/>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72" name="Rectangle 462"/>
            <p:cNvSpPr>
              <a:spLocks noChangeArrowheads="1"/>
            </p:cNvSpPr>
            <p:nvPr/>
          </p:nvSpPr>
          <p:spPr bwMode="auto">
            <a:xfrm>
              <a:off x="5489" y="1991"/>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sp>
          <p:nvSpPr>
            <p:cNvPr id="81073" name="Rectangle 463"/>
            <p:cNvSpPr>
              <a:spLocks noChangeArrowheads="1"/>
            </p:cNvSpPr>
            <p:nvPr/>
          </p:nvSpPr>
          <p:spPr bwMode="auto">
            <a:xfrm>
              <a:off x="5507" y="1871"/>
              <a:ext cx="29" cy="29"/>
            </a:xfrm>
            <a:prstGeom prst="rect">
              <a:avLst/>
            </a:prstGeom>
            <a:solidFill>
              <a:schemeClr val="hlink"/>
            </a:solidFill>
            <a:ln w="9525">
              <a:solidFill>
                <a:schemeClr val="hlink"/>
              </a:solidFill>
              <a:miter lim="800000"/>
              <a:headEnd/>
              <a:tailEnd/>
            </a:ln>
          </p:spPr>
          <p:txBody>
            <a:bodyPr/>
            <a:lstStyle/>
            <a:p>
              <a:pPr fontAlgn="base">
                <a:spcBef>
                  <a:spcPct val="0"/>
                </a:spcBef>
                <a:spcAft>
                  <a:spcPct val="0"/>
                </a:spcAft>
              </a:pPr>
              <a:endParaRPr lang="en-US">
                <a:solidFill>
                  <a:srgbClr val="FFFFFF"/>
                </a:solidFill>
              </a:endParaRPr>
            </a:p>
          </p:txBody>
        </p:sp>
      </p:grpSp>
      <p:sp>
        <p:nvSpPr>
          <p:cNvPr id="220624" name="Freeform 464"/>
          <p:cNvSpPr>
            <a:spLocks/>
          </p:cNvSpPr>
          <p:nvPr/>
        </p:nvSpPr>
        <p:spPr bwMode="auto">
          <a:xfrm>
            <a:off x="5324475" y="3332163"/>
            <a:ext cx="3448050" cy="1752600"/>
          </a:xfrm>
          <a:custGeom>
            <a:avLst/>
            <a:gdLst>
              <a:gd name="T0" fmla="*/ 2147483647 w 236"/>
              <a:gd name="T1" fmla="*/ 2147483647 h 55"/>
              <a:gd name="T2" fmla="*/ 2147483647 w 236"/>
              <a:gd name="T3" fmla="*/ 2147483647 h 55"/>
              <a:gd name="T4" fmla="*/ 2147483647 w 236"/>
              <a:gd name="T5" fmla="*/ 2147483647 h 55"/>
              <a:gd name="T6" fmla="*/ 2147483647 w 236"/>
              <a:gd name="T7" fmla="*/ 2147483647 h 55"/>
              <a:gd name="T8" fmla="*/ 2147483647 w 236"/>
              <a:gd name="T9" fmla="*/ 2147483647 h 55"/>
              <a:gd name="T10" fmla="*/ 2147483647 w 236"/>
              <a:gd name="T11" fmla="*/ 2147483647 h 55"/>
              <a:gd name="T12" fmla="*/ 2147483647 w 236"/>
              <a:gd name="T13" fmla="*/ 2147483647 h 55"/>
              <a:gd name="T14" fmla="*/ 2147483647 w 236"/>
              <a:gd name="T15" fmla="*/ 2147483647 h 55"/>
              <a:gd name="T16" fmla="*/ 2147483647 w 236"/>
              <a:gd name="T17" fmla="*/ 2147483647 h 55"/>
              <a:gd name="T18" fmla="*/ 2147483647 w 236"/>
              <a:gd name="T19" fmla="*/ 2147483647 h 55"/>
              <a:gd name="T20" fmla="*/ 2147483647 w 236"/>
              <a:gd name="T21" fmla="*/ 2147483647 h 55"/>
              <a:gd name="T22" fmla="*/ 2147483647 w 236"/>
              <a:gd name="T23" fmla="*/ 2147483647 h 55"/>
              <a:gd name="T24" fmla="*/ 2147483647 w 236"/>
              <a:gd name="T25" fmla="*/ 2147483647 h 55"/>
              <a:gd name="T26" fmla="*/ 2147483647 w 236"/>
              <a:gd name="T27" fmla="*/ 2147483647 h 55"/>
              <a:gd name="T28" fmla="*/ 2147483647 w 236"/>
              <a:gd name="T29" fmla="*/ 2147483647 h 55"/>
              <a:gd name="T30" fmla="*/ 2147483647 w 236"/>
              <a:gd name="T31" fmla="*/ 2147483647 h 55"/>
              <a:gd name="T32" fmla="*/ 2147483647 w 236"/>
              <a:gd name="T33" fmla="*/ 2147483647 h 55"/>
              <a:gd name="T34" fmla="*/ 2147483647 w 236"/>
              <a:gd name="T35" fmla="*/ 2147483647 h 55"/>
              <a:gd name="T36" fmla="*/ 2147483647 w 236"/>
              <a:gd name="T37" fmla="*/ 2147483647 h 55"/>
              <a:gd name="T38" fmla="*/ 2147483647 w 236"/>
              <a:gd name="T39" fmla="*/ 2147483647 h 55"/>
              <a:gd name="T40" fmla="*/ 2147483647 w 236"/>
              <a:gd name="T41" fmla="*/ 2147483647 h 55"/>
              <a:gd name="T42" fmla="*/ 2147483647 w 236"/>
              <a:gd name="T43" fmla="*/ 2147483647 h 55"/>
              <a:gd name="T44" fmla="*/ 2147483647 w 236"/>
              <a:gd name="T45" fmla="*/ 2147483647 h 55"/>
              <a:gd name="T46" fmla="*/ 2147483647 w 236"/>
              <a:gd name="T47" fmla="*/ 2147483647 h 55"/>
              <a:gd name="T48" fmla="*/ 2147483647 w 236"/>
              <a:gd name="T49" fmla="*/ 2147483647 h 55"/>
              <a:gd name="T50" fmla="*/ 2147483647 w 236"/>
              <a:gd name="T51" fmla="*/ 2147483647 h 55"/>
              <a:gd name="T52" fmla="*/ 2147483647 w 236"/>
              <a:gd name="T53" fmla="*/ 2147483647 h 55"/>
              <a:gd name="T54" fmla="*/ 2147483647 w 236"/>
              <a:gd name="T55" fmla="*/ 2147483647 h 55"/>
              <a:gd name="T56" fmla="*/ 2147483647 w 236"/>
              <a:gd name="T57" fmla="*/ 2147483647 h 55"/>
              <a:gd name="T58" fmla="*/ 2147483647 w 236"/>
              <a:gd name="T59" fmla="*/ 2147483647 h 55"/>
              <a:gd name="T60" fmla="*/ 2147483647 w 236"/>
              <a:gd name="T61" fmla="*/ 2147483647 h 55"/>
              <a:gd name="T62" fmla="*/ 2147483647 w 236"/>
              <a:gd name="T63" fmla="*/ 2147483647 h 55"/>
              <a:gd name="T64" fmla="*/ 2147483647 w 236"/>
              <a:gd name="T65" fmla="*/ 2147483647 h 55"/>
              <a:gd name="T66" fmla="*/ 2147483647 w 236"/>
              <a:gd name="T67" fmla="*/ 2147483647 h 55"/>
              <a:gd name="T68" fmla="*/ 2147483647 w 236"/>
              <a:gd name="T69" fmla="*/ 2147483647 h 55"/>
              <a:gd name="T70" fmla="*/ 2147483647 w 236"/>
              <a:gd name="T71" fmla="*/ 2147483647 h 55"/>
              <a:gd name="T72" fmla="*/ 2147483647 w 236"/>
              <a:gd name="T73" fmla="*/ 2147483647 h 55"/>
              <a:gd name="T74" fmla="*/ 2147483647 w 236"/>
              <a:gd name="T75" fmla="*/ 2147483647 h 55"/>
              <a:gd name="T76" fmla="*/ 2147483647 w 236"/>
              <a:gd name="T77" fmla="*/ 2147483647 h 55"/>
              <a:gd name="T78" fmla="*/ 2147483647 w 236"/>
              <a:gd name="T79" fmla="*/ 2147483647 h 55"/>
              <a:gd name="T80" fmla="*/ 2147483647 w 236"/>
              <a:gd name="T81" fmla="*/ 2147483647 h 55"/>
              <a:gd name="T82" fmla="*/ 2147483647 w 236"/>
              <a:gd name="T83" fmla="*/ 2147483647 h 55"/>
              <a:gd name="T84" fmla="*/ 2147483647 w 236"/>
              <a:gd name="T85" fmla="*/ 2147483647 h 55"/>
              <a:gd name="T86" fmla="*/ 2147483647 w 236"/>
              <a:gd name="T87" fmla="*/ 2147483647 h 55"/>
              <a:gd name="T88" fmla="*/ 2147483647 w 236"/>
              <a:gd name="T89" fmla="*/ 2147483647 h 55"/>
              <a:gd name="T90" fmla="*/ 2147483647 w 236"/>
              <a:gd name="T91" fmla="*/ 2147483647 h 55"/>
              <a:gd name="T92" fmla="*/ 2147483647 w 236"/>
              <a:gd name="T93" fmla="*/ 2147483647 h 55"/>
              <a:gd name="T94" fmla="*/ 2147483647 w 236"/>
              <a:gd name="T95" fmla="*/ 2147483647 h 55"/>
              <a:gd name="T96" fmla="*/ 2147483647 w 236"/>
              <a:gd name="T97" fmla="*/ 2147483647 h 55"/>
              <a:gd name="T98" fmla="*/ 2147483647 w 236"/>
              <a:gd name="T99" fmla="*/ 2147483647 h 55"/>
              <a:gd name="T100" fmla="*/ 2147483647 w 236"/>
              <a:gd name="T101" fmla="*/ 0 h 5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36"/>
              <a:gd name="T154" fmla="*/ 0 h 55"/>
              <a:gd name="T155" fmla="*/ 236 w 236"/>
              <a:gd name="T156" fmla="*/ 55 h 5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36" h="55">
                <a:moveTo>
                  <a:pt x="0" y="47"/>
                </a:moveTo>
                <a:lnTo>
                  <a:pt x="3" y="49"/>
                </a:lnTo>
                <a:lnTo>
                  <a:pt x="5" y="49"/>
                </a:lnTo>
                <a:lnTo>
                  <a:pt x="7" y="51"/>
                </a:lnTo>
                <a:lnTo>
                  <a:pt x="10" y="51"/>
                </a:lnTo>
                <a:lnTo>
                  <a:pt x="12" y="52"/>
                </a:lnTo>
                <a:lnTo>
                  <a:pt x="14" y="53"/>
                </a:lnTo>
                <a:lnTo>
                  <a:pt x="17" y="55"/>
                </a:lnTo>
                <a:lnTo>
                  <a:pt x="19" y="54"/>
                </a:lnTo>
                <a:lnTo>
                  <a:pt x="21" y="54"/>
                </a:lnTo>
                <a:lnTo>
                  <a:pt x="24" y="52"/>
                </a:lnTo>
                <a:lnTo>
                  <a:pt x="26" y="49"/>
                </a:lnTo>
                <a:lnTo>
                  <a:pt x="28" y="48"/>
                </a:lnTo>
                <a:lnTo>
                  <a:pt x="31" y="49"/>
                </a:lnTo>
                <a:lnTo>
                  <a:pt x="33" y="49"/>
                </a:lnTo>
                <a:lnTo>
                  <a:pt x="35" y="48"/>
                </a:lnTo>
                <a:lnTo>
                  <a:pt x="38" y="49"/>
                </a:lnTo>
                <a:lnTo>
                  <a:pt x="40" y="48"/>
                </a:lnTo>
                <a:lnTo>
                  <a:pt x="42" y="47"/>
                </a:lnTo>
                <a:lnTo>
                  <a:pt x="45" y="47"/>
                </a:lnTo>
                <a:lnTo>
                  <a:pt x="47" y="47"/>
                </a:lnTo>
                <a:lnTo>
                  <a:pt x="49" y="48"/>
                </a:lnTo>
                <a:lnTo>
                  <a:pt x="52" y="46"/>
                </a:lnTo>
                <a:lnTo>
                  <a:pt x="54" y="44"/>
                </a:lnTo>
                <a:lnTo>
                  <a:pt x="56" y="43"/>
                </a:lnTo>
                <a:lnTo>
                  <a:pt x="59" y="42"/>
                </a:lnTo>
                <a:lnTo>
                  <a:pt x="61" y="41"/>
                </a:lnTo>
                <a:lnTo>
                  <a:pt x="63" y="40"/>
                </a:lnTo>
                <a:lnTo>
                  <a:pt x="66" y="40"/>
                </a:lnTo>
                <a:lnTo>
                  <a:pt x="68" y="40"/>
                </a:lnTo>
                <a:lnTo>
                  <a:pt x="70" y="39"/>
                </a:lnTo>
                <a:lnTo>
                  <a:pt x="73" y="39"/>
                </a:lnTo>
                <a:lnTo>
                  <a:pt x="75" y="39"/>
                </a:lnTo>
                <a:lnTo>
                  <a:pt x="77" y="36"/>
                </a:lnTo>
                <a:lnTo>
                  <a:pt x="80" y="33"/>
                </a:lnTo>
                <a:lnTo>
                  <a:pt x="82" y="32"/>
                </a:lnTo>
                <a:lnTo>
                  <a:pt x="84" y="30"/>
                </a:lnTo>
                <a:lnTo>
                  <a:pt x="87" y="28"/>
                </a:lnTo>
                <a:lnTo>
                  <a:pt x="89" y="28"/>
                </a:lnTo>
                <a:lnTo>
                  <a:pt x="91" y="28"/>
                </a:lnTo>
                <a:lnTo>
                  <a:pt x="94" y="25"/>
                </a:lnTo>
                <a:lnTo>
                  <a:pt x="96" y="23"/>
                </a:lnTo>
                <a:lnTo>
                  <a:pt x="98" y="26"/>
                </a:lnTo>
                <a:lnTo>
                  <a:pt x="101" y="27"/>
                </a:lnTo>
                <a:lnTo>
                  <a:pt x="103" y="29"/>
                </a:lnTo>
                <a:lnTo>
                  <a:pt x="105" y="32"/>
                </a:lnTo>
                <a:lnTo>
                  <a:pt x="108" y="35"/>
                </a:lnTo>
                <a:lnTo>
                  <a:pt x="110" y="34"/>
                </a:lnTo>
                <a:lnTo>
                  <a:pt x="112" y="33"/>
                </a:lnTo>
                <a:lnTo>
                  <a:pt x="115" y="31"/>
                </a:lnTo>
                <a:lnTo>
                  <a:pt x="117" y="31"/>
                </a:lnTo>
                <a:lnTo>
                  <a:pt x="119" y="32"/>
                </a:lnTo>
                <a:lnTo>
                  <a:pt x="122" y="33"/>
                </a:lnTo>
                <a:lnTo>
                  <a:pt x="124" y="33"/>
                </a:lnTo>
                <a:lnTo>
                  <a:pt x="126" y="33"/>
                </a:lnTo>
                <a:lnTo>
                  <a:pt x="129" y="31"/>
                </a:lnTo>
                <a:lnTo>
                  <a:pt x="131" y="28"/>
                </a:lnTo>
                <a:lnTo>
                  <a:pt x="133" y="26"/>
                </a:lnTo>
                <a:lnTo>
                  <a:pt x="136" y="27"/>
                </a:lnTo>
                <a:lnTo>
                  <a:pt x="138" y="27"/>
                </a:lnTo>
                <a:lnTo>
                  <a:pt x="140" y="31"/>
                </a:lnTo>
                <a:lnTo>
                  <a:pt x="143" y="33"/>
                </a:lnTo>
                <a:lnTo>
                  <a:pt x="145" y="34"/>
                </a:lnTo>
                <a:lnTo>
                  <a:pt x="147" y="34"/>
                </a:lnTo>
                <a:lnTo>
                  <a:pt x="150" y="35"/>
                </a:lnTo>
                <a:lnTo>
                  <a:pt x="152" y="30"/>
                </a:lnTo>
                <a:lnTo>
                  <a:pt x="154" y="29"/>
                </a:lnTo>
                <a:lnTo>
                  <a:pt x="157" y="30"/>
                </a:lnTo>
                <a:lnTo>
                  <a:pt x="159" y="29"/>
                </a:lnTo>
                <a:lnTo>
                  <a:pt x="161" y="28"/>
                </a:lnTo>
                <a:lnTo>
                  <a:pt x="164" y="31"/>
                </a:lnTo>
                <a:lnTo>
                  <a:pt x="166" y="33"/>
                </a:lnTo>
                <a:lnTo>
                  <a:pt x="168" y="32"/>
                </a:lnTo>
                <a:lnTo>
                  <a:pt x="171" y="32"/>
                </a:lnTo>
                <a:lnTo>
                  <a:pt x="173" y="33"/>
                </a:lnTo>
                <a:lnTo>
                  <a:pt x="175" y="30"/>
                </a:lnTo>
                <a:lnTo>
                  <a:pt x="178" y="26"/>
                </a:lnTo>
                <a:lnTo>
                  <a:pt x="180" y="23"/>
                </a:lnTo>
                <a:lnTo>
                  <a:pt x="182" y="23"/>
                </a:lnTo>
                <a:lnTo>
                  <a:pt x="185" y="21"/>
                </a:lnTo>
                <a:lnTo>
                  <a:pt x="187" y="21"/>
                </a:lnTo>
                <a:lnTo>
                  <a:pt x="189" y="22"/>
                </a:lnTo>
                <a:lnTo>
                  <a:pt x="192" y="22"/>
                </a:lnTo>
                <a:lnTo>
                  <a:pt x="194" y="20"/>
                </a:lnTo>
                <a:lnTo>
                  <a:pt x="196" y="20"/>
                </a:lnTo>
                <a:lnTo>
                  <a:pt x="199" y="19"/>
                </a:lnTo>
                <a:lnTo>
                  <a:pt x="201" y="16"/>
                </a:lnTo>
                <a:lnTo>
                  <a:pt x="203" y="13"/>
                </a:lnTo>
                <a:lnTo>
                  <a:pt x="206" y="15"/>
                </a:lnTo>
                <a:lnTo>
                  <a:pt x="208" y="17"/>
                </a:lnTo>
                <a:lnTo>
                  <a:pt x="210" y="17"/>
                </a:lnTo>
                <a:lnTo>
                  <a:pt x="213" y="17"/>
                </a:lnTo>
                <a:lnTo>
                  <a:pt x="215" y="17"/>
                </a:lnTo>
                <a:lnTo>
                  <a:pt x="217" y="13"/>
                </a:lnTo>
                <a:lnTo>
                  <a:pt x="220" y="8"/>
                </a:lnTo>
                <a:lnTo>
                  <a:pt x="222" y="8"/>
                </a:lnTo>
                <a:lnTo>
                  <a:pt x="224" y="8"/>
                </a:lnTo>
                <a:lnTo>
                  <a:pt x="227" y="6"/>
                </a:lnTo>
                <a:lnTo>
                  <a:pt x="229" y="5"/>
                </a:lnTo>
                <a:lnTo>
                  <a:pt x="231" y="6"/>
                </a:lnTo>
                <a:lnTo>
                  <a:pt x="234" y="3"/>
                </a:lnTo>
                <a:lnTo>
                  <a:pt x="236" y="0"/>
                </a:lnTo>
              </a:path>
            </a:pathLst>
          </a:custGeom>
          <a:noFill/>
          <a:ln w="38100" cmpd="sng">
            <a:solidFill>
              <a:schemeClr val="hlink"/>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fontAlgn="base">
              <a:spcBef>
                <a:spcPct val="0"/>
              </a:spcBef>
              <a:spcAft>
                <a:spcPct val="0"/>
              </a:spcAft>
            </a:pPr>
            <a:endParaRPr lang="en-US">
              <a:solidFill>
                <a:srgbClr val="FFFFFF"/>
              </a:solidFill>
            </a:endParaRPr>
          </a:p>
        </p:txBody>
      </p:sp>
      <p:sp>
        <p:nvSpPr>
          <p:cNvPr id="80937" name="Rectangle 465"/>
          <p:cNvSpPr>
            <a:spLocks noChangeArrowheads="1"/>
          </p:cNvSpPr>
          <p:nvPr/>
        </p:nvSpPr>
        <p:spPr bwMode="auto">
          <a:xfrm>
            <a:off x="1049338" y="1506538"/>
            <a:ext cx="392271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pPr>
            <a:r>
              <a:rPr lang="en-US" sz="2000" b="1">
                <a:solidFill>
                  <a:srgbClr val="FFFFFF"/>
                </a:solidFill>
              </a:rPr>
              <a:t>Northern vs. Southern Latitude</a:t>
            </a:r>
          </a:p>
        </p:txBody>
      </p:sp>
      <p:sp>
        <p:nvSpPr>
          <p:cNvPr id="80938" name="Text Box 466"/>
          <p:cNvSpPr txBox="1">
            <a:spLocks noChangeAspect="1" noChangeArrowheads="1"/>
          </p:cNvSpPr>
          <p:nvPr/>
        </p:nvSpPr>
        <p:spPr bwMode="auto">
          <a:xfrm>
            <a:off x="1928813" y="2149475"/>
            <a:ext cx="2374900" cy="549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b="1">
                <a:solidFill>
                  <a:srgbClr val="FFFFFF"/>
                </a:solidFill>
              </a:rPr>
              <a:t>Northern Hemisphere</a:t>
            </a:r>
          </a:p>
          <a:p>
            <a:pPr eaLnBrk="1" fontAlgn="base" hangingPunct="1">
              <a:spcBef>
                <a:spcPct val="0"/>
              </a:spcBef>
              <a:spcAft>
                <a:spcPct val="0"/>
              </a:spcAft>
            </a:pPr>
            <a:r>
              <a:rPr lang="en-US" b="1">
                <a:solidFill>
                  <a:srgbClr val="FFFFFF"/>
                </a:solidFill>
              </a:rPr>
              <a:t>Southern Hemisphere</a:t>
            </a:r>
          </a:p>
        </p:txBody>
      </p:sp>
      <p:sp>
        <p:nvSpPr>
          <p:cNvPr id="80939" name="Line 467"/>
          <p:cNvSpPr>
            <a:spLocks noChangeAspect="1" noChangeShapeType="1"/>
          </p:cNvSpPr>
          <p:nvPr/>
        </p:nvSpPr>
        <p:spPr bwMode="auto">
          <a:xfrm>
            <a:off x="1431925" y="2286000"/>
            <a:ext cx="434975" cy="0"/>
          </a:xfrm>
          <a:prstGeom prst="line">
            <a:avLst/>
          </a:prstGeom>
          <a:noFill/>
          <a:ln w="38100">
            <a:solidFill>
              <a:schemeClr val="accent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40" name="Line 468"/>
          <p:cNvSpPr>
            <a:spLocks noChangeAspect="1" noChangeShapeType="1"/>
          </p:cNvSpPr>
          <p:nvPr/>
        </p:nvSpPr>
        <p:spPr bwMode="auto">
          <a:xfrm>
            <a:off x="1431925" y="2551113"/>
            <a:ext cx="434975" cy="0"/>
          </a:xfrm>
          <a:prstGeom prst="line">
            <a:avLst/>
          </a:prstGeom>
          <a:noFill/>
          <a:ln w="38100">
            <a:solidFill>
              <a:schemeClr val="hlink"/>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41" name="Rectangle 469"/>
          <p:cNvSpPr>
            <a:spLocks noChangeAspect="1" noChangeArrowheads="1"/>
          </p:cNvSpPr>
          <p:nvPr/>
        </p:nvSpPr>
        <p:spPr bwMode="auto">
          <a:xfrm>
            <a:off x="1336675" y="2108200"/>
            <a:ext cx="3013075" cy="608013"/>
          </a:xfrm>
          <a:prstGeom prst="rect">
            <a:avLst/>
          </a:prstGeom>
          <a:noFill/>
          <a:ln w="2857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pPr fontAlgn="base">
              <a:spcBef>
                <a:spcPct val="0"/>
              </a:spcBef>
              <a:spcAft>
                <a:spcPct val="0"/>
              </a:spcAft>
            </a:pPr>
            <a:endParaRPr lang="en-US">
              <a:solidFill>
                <a:srgbClr val="FFFFFF"/>
              </a:solidFill>
            </a:endParaRPr>
          </a:p>
        </p:txBody>
      </p:sp>
      <p:grpSp>
        <p:nvGrpSpPr>
          <p:cNvPr id="6" name="Group 470"/>
          <p:cNvGrpSpPr>
            <a:grpSpLocks/>
          </p:cNvGrpSpPr>
          <p:nvPr/>
        </p:nvGrpSpPr>
        <p:grpSpPr bwMode="auto">
          <a:xfrm>
            <a:off x="5149850" y="1506538"/>
            <a:ext cx="3789363" cy="5002212"/>
            <a:chOff x="3244" y="949"/>
            <a:chExt cx="2387" cy="3151"/>
          </a:xfrm>
        </p:grpSpPr>
        <p:sp>
          <p:nvSpPr>
            <p:cNvPr id="80943" name="Line 471"/>
            <p:cNvSpPr>
              <a:spLocks noChangeShapeType="1"/>
            </p:cNvSpPr>
            <p:nvPr/>
          </p:nvSpPr>
          <p:spPr bwMode="auto">
            <a:xfrm>
              <a:off x="3244" y="3567"/>
              <a:ext cx="28" cy="3"/>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44" name="Line 472"/>
            <p:cNvSpPr>
              <a:spLocks noChangeShapeType="1"/>
            </p:cNvSpPr>
            <p:nvPr/>
          </p:nvSpPr>
          <p:spPr bwMode="auto">
            <a:xfrm>
              <a:off x="3244" y="3276"/>
              <a:ext cx="28" cy="3"/>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45" name="Line 473"/>
            <p:cNvSpPr>
              <a:spLocks noChangeShapeType="1"/>
            </p:cNvSpPr>
            <p:nvPr/>
          </p:nvSpPr>
          <p:spPr bwMode="auto">
            <a:xfrm>
              <a:off x="3244" y="2986"/>
              <a:ext cx="28" cy="3"/>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46" name="Line 474"/>
            <p:cNvSpPr>
              <a:spLocks noChangeShapeType="1"/>
            </p:cNvSpPr>
            <p:nvPr/>
          </p:nvSpPr>
          <p:spPr bwMode="auto">
            <a:xfrm>
              <a:off x="3244" y="2695"/>
              <a:ext cx="28" cy="3"/>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47" name="Line 475"/>
            <p:cNvSpPr>
              <a:spLocks noChangeShapeType="1"/>
            </p:cNvSpPr>
            <p:nvPr/>
          </p:nvSpPr>
          <p:spPr bwMode="auto">
            <a:xfrm>
              <a:off x="3244" y="2405"/>
              <a:ext cx="28" cy="3"/>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48" name="Line 476"/>
            <p:cNvSpPr>
              <a:spLocks noChangeShapeType="1"/>
            </p:cNvSpPr>
            <p:nvPr/>
          </p:nvSpPr>
          <p:spPr bwMode="auto">
            <a:xfrm>
              <a:off x="3244" y="2114"/>
              <a:ext cx="28" cy="3"/>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49" name="Line 477"/>
            <p:cNvSpPr>
              <a:spLocks noChangeShapeType="1"/>
            </p:cNvSpPr>
            <p:nvPr/>
          </p:nvSpPr>
          <p:spPr bwMode="auto">
            <a:xfrm>
              <a:off x="3244" y="1824"/>
              <a:ext cx="28" cy="3"/>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50" name="Line 478"/>
            <p:cNvSpPr>
              <a:spLocks noChangeShapeType="1"/>
            </p:cNvSpPr>
            <p:nvPr/>
          </p:nvSpPr>
          <p:spPr bwMode="auto">
            <a:xfrm>
              <a:off x="3244" y="1533"/>
              <a:ext cx="28" cy="3"/>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51" name="Line 479"/>
            <p:cNvSpPr>
              <a:spLocks noChangeShapeType="1"/>
            </p:cNvSpPr>
            <p:nvPr/>
          </p:nvSpPr>
          <p:spPr bwMode="auto">
            <a:xfrm>
              <a:off x="3244" y="1242"/>
              <a:ext cx="28" cy="4"/>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52" name="Line 480"/>
            <p:cNvSpPr>
              <a:spLocks noChangeShapeType="1"/>
            </p:cNvSpPr>
            <p:nvPr/>
          </p:nvSpPr>
          <p:spPr bwMode="auto">
            <a:xfrm flipV="1">
              <a:off x="3272" y="3567"/>
              <a:ext cx="1" cy="6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53" name="Line 481"/>
            <p:cNvSpPr>
              <a:spLocks noChangeShapeType="1"/>
            </p:cNvSpPr>
            <p:nvPr/>
          </p:nvSpPr>
          <p:spPr bwMode="auto">
            <a:xfrm flipV="1">
              <a:off x="3704" y="3567"/>
              <a:ext cx="2" cy="6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54" name="Line 482"/>
            <p:cNvSpPr>
              <a:spLocks noChangeShapeType="1"/>
            </p:cNvSpPr>
            <p:nvPr/>
          </p:nvSpPr>
          <p:spPr bwMode="auto">
            <a:xfrm flipV="1">
              <a:off x="4127" y="3567"/>
              <a:ext cx="2" cy="6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55" name="Line 483"/>
            <p:cNvSpPr>
              <a:spLocks noChangeShapeType="1"/>
            </p:cNvSpPr>
            <p:nvPr/>
          </p:nvSpPr>
          <p:spPr bwMode="auto">
            <a:xfrm flipV="1">
              <a:off x="4560" y="3567"/>
              <a:ext cx="1" cy="6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56" name="Line 484"/>
            <p:cNvSpPr>
              <a:spLocks noChangeShapeType="1"/>
            </p:cNvSpPr>
            <p:nvPr/>
          </p:nvSpPr>
          <p:spPr bwMode="auto">
            <a:xfrm flipV="1">
              <a:off x="4992" y="3567"/>
              <a:ext cx="2" cy="6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57" name="Line 485"/>
            <p:cNvSpPr>
              <a:spLocks noChangeShapeType="1"/>
            </p:cNvSpPr>
            <p:nvPr/>
          </p:nvSpPr>
          <p:spPr bwMode="auto">
            <a:xfrm flipV="1">
              <a:off x="5415" y="3567"/>
              <a:ext cx="2" cy="6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58" name="Rectangle 486"/>
            <p:cNvSpPr>
              <a:spLocks noChangeArrowheads="1"/>
            </p:cNvSpPr>
            <p:nvPr/>
          </p:nvSpPr>
          <p:spPr bwMode="auto">
            <a:xfrm>
              <a:off x="3492" y="3642"/>
              <a:ext cx="428" cy="2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sz="2400">
                  <a:solidFill>
                    <a:srgbClr val="FFFFFF"/>
                  </a:solidFill>
                </a:rPr>
                <a:t>1920</a:t>
              </a:r>
              <a:endParaRPr lang="en-US" sz="4800">
                <a:solidFill>
                  <a:srgbClr val="FFFFFF"/>
                </a:solidFill>
              </a:endParaRPr>
            </a:p>
          </p:txBody>
        </p:sp>
        <p:sp>
          <p:nvSpPr>
            <p:cNvPr id="80959" name="Rectangle 487"/>
            <p:cNvSpPr>
              <a:spLocks noChangeArrowheads="1"/>
            </p:cNvSpPr>
            <p:nvPr/>
          </p:nvSpPr>
          <p:spPr bwMode="auto">
            <a:xfrm>
              <a:off x="4347" y="3642"/>
              <a:ext cx="428" cy="2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sz="2400">
                  <a:solidFill>
                    <a:srgbClr val="FFFFFF"/>
                  </a:solidFill>
                </a:rPr>
                <a:t>1960</a:t>
              </a:r>
              <a:endParaRPr lang="en-US" sz="4800">
                <a:solidFill>
                  <a:srgbClr val="FFFFFF"/>
                </a:solidFill>
              </a:endParaRPr>
            </a:p>
          </p:txBody>
        </p:sp>
        <p:sp>
          <p:nvSpPr>
            <p:cNvPr id="80960" name="Rectangle 488"/>
            <p:cNvSpPr>
              <a:spLocks noChangeArrowheads="1"/>
            </p:cNvSpPr>
            <p:nvPr/>
          </p:nvSpPr>
          <p:spPr bwMode="auto">
            <a:xfrm>
              <a:off x="5203" y="3642"/>
              <a:ext cx="428" cy="2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sz="2400">
                  <a:solidFill>
                    <a:srgbClr val="FFFFFF"/>
                  </a:solidFill>
                </a:rPr>
                <a:t>2000</a:t>
              </a:r>
              <a:endParaRPr lang="en-US" sz="4800">
                <a:solidFill>
                  <a:srgbClr val="FFFFFF"/>
                </a:solidFill>
              </a:endParaRPr>
            </a:p>
          </p:txBody>
        </p:sp>
        <p:sp>
          <p:nvSpPr>
            <p:cNvPr id="80961" name="Rectangle 489"/>
            <p:cNvSpPr>
              <a:spLocks noChangeArrowheads="1"/>
            </p:cNvSpPr>
            <p:nvPr/>
          </p:nvSpPr>
          <p:spPr bwMode="auto">
            <a:xfrm>
              <a:off x="4173" y="3870"/>
              <a:ext cx="406" cy="2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sz="2400">
                  <a:solidFill>
                    <a:srgbClr val="FFFFFF"/>
                  </a:solidFill>
                </a:rPr>
                <a:t>Year</a:t>
              </a:r>
              <a:endParaRPr lang="en-US" sz="4800">
                <a:solidFill>
                  <a:srgbClr val="FFFFFF"/>
                </a:solidFill>
              </a:endParaRPr>
            </a:p>
          </p:txBody>
        </p:sp>
        <p:sp>
          <p:nvSpPr>
            <p:cNvPr id="80962" name="Rectangle 490"/>
            <p:cNvSpPr>
              <a:spLocks noChangeArrowheads="1"/>
            </p:cNvSpPr>
            <p:nvPr/>
          </p:nvSpPr>
          <p:spPr bwMode="auto">
            <a:xfrm>
              <a:off x="3761" y="949"/>
              <a:ext cx="1298"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pPr>
              <a:r>
                <a:rPr lang="en-US" sz="2000" b="1">
                  <a:solidFill>
                    <a:srgbClr val="FFFFFF"/>
                  </a:solidFill>
                </a:rPr>
                <a:t>Land vs. Ocean</a:t>
              </a:r>
            </a:p>
          </p:txBody>
        </p:sp>
        <p:sp>
          <p:nvSpPr>
            <p:cNvPr id="80963" name="Rectangle 491"/>
            <p:cNvSpPr>
              <a:spLocks noChangeArrowheads="1"/>
            </p:cNvSpPr>
            <p:nvPr/>
          </p:nvSpPr>
          <p:spPr bwMode="auto">
            <a:xfrm>
              <a:off x="3272" y="1243"/>
              <a:ext cx="2246" cy="2326"/>
            </a:xfrm>
            <a:prstGeom prst="rect">
              <a:avLst/>
            </a:prstGeom>
            <a:noFill/>
            <a:ln w="2857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fontAlgn="base">
                <a:spcBef>
                  <a:spcPct val="0"/>
                </a:spcBef>
                <a:spcAft>
                  <a:spcPct val="0"/>
                </a:spcAft>
              </a:pPr>
              <a:endParaRPr lang="en-US">
                <a:solidFill>
                  <a:srgbClr val="FFFFFF"/>
                </a:solidFill>
              </a:endParaRPr>
            </a:p>
          </p:txBody>
        </p:sp>
        <p:sp>
          <p:nvSpPr>
            <p:cNvPr id="80964" name="Text Box 492"/>
            <p:cNvSpPr txBox="1">
              <a:spLocks noChangeAspect="1" noChangeArrowheads="1"/>
            </p:cNvSpPr>
            <p:nvPr/>
          </p:nvSpPr>
          <p:spPr bwMode="auto">
            <a:xfrm>
              <a:off x="3717" y="1336"/>
              <a:ext cx="440" cy="3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b="1">
                  <a:solidFill>
                    <a:srgbClr val="FFFFFF"/>
                  </a:solidFill>
                </a:rPr>
                <a:t>Land</a:t>
              </a:r>
            </a:p>
            <a:p>
              <a:pPr eaLnBrk="1" fontAlgn="base" hangingPunct="1">
                <a:spcBef>
                  <a:spcPct val="0"/>
                </a:spcBef>
                <a:spcAft>
                  <a:spcPct val="0"/>
                </a:spcAft>
              </a:pPr>
              <a:r>
                <a:rPr lang="en-US" b="1">
                  <a:solidFill>
                    <a:srgbClr val="FFFFFF"/>
                  </a:solidFill>
                </a:rPr>
                <a:t>Ocean</a:t>
              </a:r>
            </a:p>
          </p:txBody>
        </p:sp>
        <p:sp>
          <p:nvSpPr>
            <p:cNvPr id="80965" name="Line 493"/>
            <p:cNvSpPr>
              <a:spLocks noChangeAspect="1" noChangeShapeType="1"/>
            </p:cNvSpPr>
            <p:nvPr/>
          </p:nvSpPr>
          <p:spPr bwMode="auto">
            <a:xfrm>
              <a:off x="3404" y="1422"/>
              <a:ext cx="274" cy="0"/>
            </a:xfrm>
            <a:prstGeom prst="line">
              <a:avLst/>
            </a:prstGeom>
            <a:noFill/>
            <a:ln w="38100">
              <a:solidFill>
                <a:schemeClr val="accent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66" name="Line 494"/>
            <p:cNvSpPr>
              <a:spLocks noChangeAspect="1" noChangeShapeType="1"/>
            </p:cNvSpPr>
            <p:nvPr/>
          </p:nvSpPr>
          <p:spPr bwMode="auto">
            <a:xfrm>
              <a:off x="3404" y="1589"/>
              <a:ext cx="274" cy="0"/>
            </a:xfrm>
            <a:prstGeom prst="line">
              <a:avLst/>
            </a:prstGeom>
            <a:noFill/>
            <a:ln w="38100">
              <a:solidFill>
                <a:schemeClr val="hlink"/>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a:solidFill>
                  <a:srgbClr val="FFFFFF"/>
                </a:solidFill>
              </a:endParaRPr>
            </a:p>
          </p:txBody>
        </p:sp>
        <p:sp>
          <p:nvSpPr>
            <p:cNvPr id="80967" name="Rectangle 495"/>
            <p:cNvSpPr>
              <a:spLocks noChangeAspect="1" noChangeArrowheads="1"/>
            </p:cNvSpPr>
            <p:nvPr/>
          </p:nvSpPr>
          <p:spPr bwMode="auto">
            <a:xfrm>
              <a:off x="3344" y="1310"/>
              <a:ext cx="866" cy="383"/>
            </a:xfrm>
            <a:prstGeom prst="rect">
              <a:avLst/>
            </a:prstGeom>
            <a:noFill/>
            <a:ln w="2857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pPr fontAlgn="base">
                <a:spcBef>
                  <a:spcPct val="0"/>
                </a:spcBef>
                <a:spcAft>
                  <a:spcPct val="0"/>
                </a:spcAft>
              </a:pPr>
              <a:endParaRPr lang="en-US">
                <a:solidFill>
                  <a:srgbClr val="FFFFFF"/>
                </a:solidFill>
              </a:endParaRPr>
            </a:p>
          </p:txBody>
        </p:sp>
      </p:grpSp>
    </p:spTree>
    <p:extLst>
      <p:ext uri="{BB962C8B-B14F-4D97-AF65-F5344CB8AC3E}">
        <p14:creationId xmlns="" xmlns:p14="http://schemas.microsoft.com/office/powerpoint/2010/main" val="8007957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0394"/>
                                        </p:tgtEl>
                                        <p:attrNameLst>
                                          <p:attrName>style.visibility</p:attrName>
                                        </p:attrNameLst>
                                      </p:cBhvr>
                                      <p:to>
                                        <p:strVal val="visible"/>
                                      </p:to>
                                    </p:set>
                                    <p:animEffect transition="in" filter="wipe(left)">
                                      <p:cBhvr>
                                        <p:cTn id="7" dur="1000"/>
                                        <p:tgtEl>
                                          <p:spTgt spid="220394"/>
                                        </p:tgtEl>
                                      </p:cBhvr>
                                    </p:animEffect>
                                  </p:childTnLst>
                                </p:cTn>
                              </p:par>
                              <p:par>
                                <p:cTn id="8" presetID="22" presetClass="entr" presetSubtype="8"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1000"/>
                                        <p:tgtEl>
                                          <p:spTgt spid="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20271"/>
                                        </p:tgtEl>
                                        <p:attrNameLst>
                                          <p:attrName>style.visibility</p:attrName>
                                        </p:attrNameLst>
                                      </p:cBhvr>
                                      <p:to>
                                        <p:strVal val="visible"/>
                                      </p:to>
                                    </p:set>
                                    <p:animEffect transition="in" filter="wipe(left)">
                                      <p:cBhvr>
                                        <p:cTn id="15" dur="1000"/>
                                        <p:tgtEl>
                                          <p:spTgt spid="220271"/>
                                        </p:tgtEl>
                                      </p:cBhvr>
                                    </p:animEffect>
                                  </p:childTnLst>
                                </p:cTn>
                              </p:par>
                              <p:par>
                                <p:cTn id="16" presetID="22" presetClass="entr" presetSubtype="8"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1000"/>
                                        <p:tgtEl>
                                          <p:spTgt spid="2"/>
                                        </p:tgtEl>
                                      </p:cBhvr>
                                    </p:animEffect>
                                  </p:childTnLst>
                                </p:cTn>
                              </p:par>
                            </p:childTnLst>
                          </p:cTn>
                        </p:par>
                        <p:par>
                          <p:cTn id="19" fill="hold" nodeType="afterGroup">
                            <p:stCondLst>
                              <p:cond delay="1000"/>
                            </p:stCondLst>
                            <p:childTnLst>
                              <p:par>
                                <p:cTn id="20" presetID="10" presetClass="exit" presetSubtype="0" fill="hold" nodeType="afterEffect">
                                  <p:stCondLst>
                                    <p:cond delay="0"/>
                                  </p:stCondLst>
                                  <p:childTnLst>
                                    <p:animEffect transition="out" filter="fade">
                                      <p:cBhvr>
                                        <p:cTn id="21" dur="2000"/>
                                        <p:tgtEl>
                                          <p:spTgt spid="3"/>
                                        </p:tgtEl>
                                      </p:cBhvr>
                                    </p:animEffect>
                                    <p:set>
                                      <p:cBhvr>
                                        <p:cTn id="22" dur="1" fill="hold">
                                          <p:stCondLst>
                                            <p:cond delay="1999"/>
                                          </p:stCondLst>
                                        </p:cTn>
                                        <p:tgtEl>
                                          <p:spTgt spid="3"/>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2000"/>
                                        <p:tgtEl>
                                          <p:spTgt spid="2"/>
                                        </p:tgtEl>
                                      </p:cBhvr>
                                    </p:animEffect>
                                    <p:set>
                                      <p:cBhvr>
                                        <p:cTn id="25" dur="1" fill="hold">
                                          <p:stCondLst>
                                            <p:cond delay="1999"/>
                                          </p:stCondLst>
                                        </p:cTn>
                                        <p:tgtEl>
                                          <p:spTgt spid="2"/>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childTnLst>
                                </p:cTn>
                              </p:par>
                            </p:childTnLst>
                          </p:cTn>
                        </p:par>
                        <p:par>
                          <p:cTn id="30" fill="hold" nodeType="afterGroup">
                            <p:stCondLst>
                              <p:cond delay="0"/>
                            </p:stCondLst>
                            <p:childTnLst>
                              <p:par>
                                <p:cTn id="31" presetID="22" presetClass="entr" presetSubtype="8" fill="hold" nodeType="after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1000"/>
                                        <p:tgtEl>
                                          <p:spTgt spid="4"/>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20516"/>
                                        </p:tgtEl>
                                        <p:attrNameLst>
                                          <p:attrName>style.visibility</p:attrName>
                                        </p:attrNameLst>
                                      </p:cBhvr>
                                      <p:to>
                                        <p:strVal val="visible"/>
                                      </p:to>
                                    </p:set>
                                    <p:animEffect transition="in" filter="wipe(left)">
                                      <p:cBhvr>
                                        <p:cTn id="36" dur="1000"/>
                                        <p:tgtEl>
                                          <p:spTgt spid="22051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220624"/>
                                        </p:tgtEl>
                                        <p:attrNameLst>
                                          <p:attrName>style.visibility</p:attrName>
                                        </p:attrNameLst>
                                      </p:cBhvr>
                                      <p:to>
                                        <p:strVal val="visible"/>
                                      </p:to>
                                    </p:set>
                                    <p:animEffect transition="in" filter="wipe(left)">
                                      <p:cBhvr>
                                        <p:cTn id="41" dur="1000"/>
                                        <p:tgtEl>
                                          <p:spTgt spid="220624"/>
                                        </p:tgtEl>
                                      </p:cBhvr>
                                    </p:animEffect>
                                  </p:childTnLst>
                                </p:cTn>
                              </p:par>
                              <p:par>
                                <p:cTn id="42" presetID="22" presetClass="entr" presetSubtype="8" fill="hold" nodeType="with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wipe(left)">
                                      <p:cBhvr>
                                        <p:cTn id="44" dur="1000"/>
                                        <p:tgtEl>
                                          <p:spTgt spid="5"/>
                                        </p:tgtEl>
                                      </p:cBhvr>
                                    </p:animEffect>
                                  </p:childTnLst>
                                </p:cTn>
                              </p:par>
                            </p:childTnLst>
                          </p:cTn>
                        </p:par>
                        <p:par>
                          <p:cTn id="45" fill="hold" nodeType="afterGroup">
                            <p:stCondLst>
                              <p:cond delay="1000"/>
                            </p:stCondLst>
                            <p:childTnLst>
                              <p:par>
                                <p:cTn id="46" presetID="10" presetClass="exit" presetSubtype="0" fill="hold" nodeType="afterEffect">
                                  <p:stCondLst>
                                    <p:cond delay="0"/>
                                  </p:stCondLst>
                                  <p:childTnLst>
                                    <p:animEffect transition="out" filter="fade">
                                      <p:cBhvr>
                                        <p:cTn id="47" dur="2000"/>
                                        <p:tgtEl>
                                          <p:spTgt spid="4"/>
                                        </p:tgtEl>
                                      </p:cBhvr>
                                    </p:animEffect>
                                    <p:set>
                                      <p:cBhvr>
                                        <p:cTn id="48" dur="1" fill="hold">
                                          <p:stCondLst>
                                            <p:cond delay="1999"/>
                                          </p:stCondLst>
                                        </p:cTn>
                                        <p:tgtEl>
                                          <p:spTgt spid="4"/>
                                        </p:tgtEl>
                                        <p:attrNameLst>
                                          <p:attrName>style.visibility</p:attrName>
                                        </p:attrNameLst>
                                      </p:cBhvr>
                                      <p:to>
                                        <p:strVal val="hidden"/>
                                      </p:to>
                                    </p:set>
                                  </p:childTnLst>
                                </p:cTn>
                              </p:par>
                              <p:par>
                                <p:cTn id="49" presetID="10" presetClass="exit" presetSubtype="0" fill="hold" nodeType="withEffect">
                                  <p:stCondLst>
                                    <p:cond delay="0"/>
                                  </p:stCondLst>
                                  <p:childTnLst>
                                    <p:animEffect transition="out" filter="fade">
                                      <p:cBhvr>
                                        <p:cTn id="50" dur="2000"/>
                                        <p:tgtEl>
                                          <p:spTgt spid="5"/>
                                        </p:tgtEl>
                                      </p:cBhvr>
                                    </p:animEffect>
                                    <p:set>
                                      <p:cBhvr>
                                        <p:cTn id="51"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271" grpId="0" animBg="1"/>
      <p:bldP spid="220394" grpId="0" animBg="1"/>
      <p:bldP spid="220516" grpId="0" animBg="1"/>
      <p:bldP spid="220624" grpId="0" animBg="1"/>
    </p:bldLst>
  </p:timing>
</p:sld>
</file>

<file path=ppt/theme/theme1.xml><?xml version="1.0" encoding="utf-8"?>
<a:theme xmlns:a="http://schemas.openxmlformats.org/drawingml/2006/main" name="Default Design">
  <a:themeElements>
    <a:clrScheme name="Default Design 16">
      <a:dk1>
        <a:srgbClr val="000066"/>
      </a:dk1>
      <a:lt1>
        <a:srgbClr val="FFFFFF"/>
      </a:lt1>
      <a:dk2>
        <a:srgbClr val="000099"/>
      </a:dk2>
      <a:lt2>
        <a:srgbClr val="FFFF00"/>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6699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99"/>
        </a:dk2>
        <a:lt2>
          <a:srgbClr val="CCFFFF"/>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4">
        <a:dk1>
          <a:srgbClr val="000066"/>
        </a:dk1>
        <a:lt1>
          <a:srgbClr val="FFFFFF"/>
        </a:lt1>
        <a:dk2>
          <a:srgbClr val="000099"/>
        </a:dk2>
        <a:lt2>
          <a:srgbClr val="000066"/>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5">
        <a:dk1>
          <a:srgbClr val="000066"/>
        </a:dk1>
        <a:lt1>
          <a:srgbClr val="FFFFFF"/>
        </a:lt1>
        <a:dk2>
          <a:srgbClr val="000099"/>
        </a:dk2>
        <a:lt2>
          <a:srgbClr val="66CCFF"/>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6">
        <a:dk1>
          <a:srgbClr val="000066"/>
        </a:dk1>
        <a:lt1>
          <a:srgbClr val="FFFFFF"/>
        </a:lt1>
        <a:dk2>
          <a:srgbClr val="000099"/>
        </a:dk2>
        <a:lt2>
          <a:srgbClr val="FFFF00"/>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6699FF"/>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6">
      <a:dk1>
        <a:srgbClr val="000066"/>
      </a:dk1>
      <a:lt1>
        <a:srgbClr val="FFFFFF"/>
      </a:lt1>
      <a:dk2>
        <a:srgbClr val="000099"/>
      </a:dk2>
      <a:lt2>
        <a:srgbClr val="FFFF00"/>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6699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99"/>
        </a:dk2>
        <a:lt2>
          <a:srgbClr val="CCFFFF"/>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4">
        <a:dk1>
          <a:srgbClr val="000066"/>
        </a:dk1>
        <a:lt1>
          <a:srgbClr val="FFFFFF"/>
        </a:lt1>
        <a:dk2>
          <a:srgbClr val="000099"/>
        </a:dk2>
        <a:lt2>
          <a:srgbClr val="000066"/>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5">
        <a:dk1>
          <a:srgbClr val="000066"/>
        </a:dk1>
        <a:lt1>
          <a:srgbClr val="FFFFFF"/>
        </a:lt1>
        <a:dk2>
          <a:srgbClr val="000099"/>
        </a:dk2>
        <a:lt2>
          <a:srgbClr val="66CCFF"/>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6">
        <a:dk1>
          <a:srgbClr val="000066"/>
        </a:dk1>
        <a:lt1>
          <a:srgbClr val="FFFFFF"/>
        </a:lt1>
        <a:dk2>
          <a:srgbClr val="000099"/>
        </a:dk2>
        <a:lt2>
          <a:srgbClr val="FFFF00"/>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6699F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6">
      <a:dk1>
        <a:srgbClr val="000066"/>
      </a:dk1>
      <a:lt1>
        <a:srgbClr val="FFFFFF"/>
      </a:lt1>
      <a:dk2>
        <a:srgbClr val="000099"/>
      </a:dk2>
      <a:lt2>
        <a:srgbClr val="FFFF00"/>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6699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99"/>
        </a:dk2>
        <a:lt2>
          <a:srgbClr val="CCFFFF"/>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4">
        <a:dk1>
          <a:srgbClr val="000066"/>
        </a:dk1>
        <a:lt1>
          <a:srgbClr val="FFFFFF"/>
        </a:lt1>
        <a:dk2>
          <a:srgbClr val="000099"/>
        </a:dk2>
        <a:lt2>
          <a:srgbClr val="000066"/>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5">
        <a:dk1>
          <a:srgbClr val="000066"/>
        </a:dk1>
        <a:lt1>
          <a:srgbClr val="FFFFFF"/>
        </a:lt1>
        <a:dk2>
          <a:srgbClr val="000099"/>
        </a:dk2>
        <a:lt2>
          <a:srgbClr val="66CCFF"/>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6">
        <a:dk1>
          <a:srgbClr val="000066"/>
        </a:dk1>
        <a:lt1>
          <a:srgbClr val="FFFFFF"/>
        </a:lt1>
        <a:dk2>
          <a:srgbClr val="000099"/>
        </a:dk2>
        <a:lt2>
          <a:srgbClr val="FFFF00"/>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6699FF"/>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6">
      <a:dk1>
        <a:srgbClr val="000066"/>
      </a:dk1>
      <a:lt1>
        <a:srgbClr val="FFFFFF"/>
      </a:lt1>
      <a:dk2>
        <a:srgbClr val="000099"/>
      </a:dk2>
      <a:lt2>
        <a:srgbClr val="FFFF00"/>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6699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99"/>
        </a:dk2>
        <a:lt2>
          <a:srgbClr val="CCFFFF"/>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4">
        <a:dk1>
          <a:srgbClr val="000066"/>
        </a:dk1>
        <a:lt1>
          <a:srgbClr val="FFFFFF"/>
        </a:lt1>
        <a:dk2>
          <a:srgbClr val="000099"/>
        </a:dk2>
        <a:lt2>
          <a:srgbClr val="000066"/>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5">
        <a:dk1>
          <a:srgbClr val="000066"/>
        </a:dk1>
        <a:lt1>
          <a:srgbClr val="FFFFFF"/>
        </a:lt1>
        <a:dk2>
          <a:srgbClr val="000099"/>
        </a:dk2>
        <a:lt2>
          <a:srgbClr val="66CCFF"/>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6">
        <a:dk1>
          <a:srgbClr val="000066"/>
        </a:dk1>
        <a:lt1>
          <a:srgbClr val="FFFFFF"/>
        </a:lt1>
        <a:dk2>
          <a:srgbClr val="000099"/>
        </a:dk2>
        <a:lt2>
          <a:srgbClr val="FFFF00"/>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6699FF"/>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6">
      <a:dk1>
        <a:srgbClr val="000066"/>
      </a:dk1>
      <a:lt1>
        <a:srgbClr val="FFFFFF"/>
      </a:lt1>
      <a:dk2>
        <a:srgbClr val="000099"/>
      </a:dk2>
      <a:lt2>
        <a:srgbClr val="FFFF00"/>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6699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99"/>
        </a:dk2>
        <a:lt2>
          <a:srgbClr val="CCFFFF"/>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4">
        <a:dk1>
          <a:srgbClr val="000066"/>
        </a:dk1>
        <a:lt1>
          <a:srgbClr val="FFFFFF"/>
        </a:lt1>
        <a:dk2>
          <a:srgbClr val="000099"/>
        </a:dk2>
        <a:lt2>
          <a:srgbClr val="000066"/>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5">
        <a:dk1>
          <a:srgbClr val="000066"/>
        </a:dk1>
        <a:lt1>
          <a:srgbClr val="FFFFFF"/>
        </a:lt1>
        <a:dk2>
          <a:srgbClr val="000099"/>
        </a:dk2>
        <a:lt2>
          <a:srgbClr val="66CCFF"/>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6">
        <a:dk1>
          <a:srgbClr val="000066"/>
        </a:dk1>
        <a:lt1>
          <a:srgbClr val="FFFFFF"/>
        </a:lt1>
        <a:dk2>
          <a:srgbClr val="000099"/>
        </a:dk2>
        <a:lt2>
          <a:srgbClr val="FFFF00"/>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6699FF"/>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16">
      <a:dk1>
        <a:srgbClr val="000066"/>
      </a:dk1>
      <a:lt1>
        <a:srgbClr val="FFFFFF"/>
      </a:lt1>
      <a:dk2>
        <a:srgbClr val="000099"/>
      </a:dk2>
      <a:lt2>
        <a:srgbClr val="FFFF00"/>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6699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99"/>
        </a:dk2>
        <a:lt2>
          <a:srgbClr val="CCFFFF"/>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4">
        <a:dk1>
          <a:srgbClr val="000066"/>
        </a:dk1>
        <a:lt1>
          <a:srgbClr val="FFFFFF"/>
        </a:lt1>
        <a:dk2>
          <a:srgbClr val="000099"/>
        </a:dk2>
        <a:lt2>
          <a:srgbClr val="000066"/>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5">
        <a:dk1>
          <a:srgbClr val="000066"/>
        </a:dk1>
        <a:lt1>
          <a:srgbClr val="FFFFFF"/>
        </a:lt1>
        <a:dk2>
          <a:srgbClr val="000099"/>
        </a:dk2>
        <a:lt2>
          <a:srgbClr val="66CCFF"/>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6">
        <a:dk1>
          <a:srgbClr val="000066"/>
        </a:dk1>
        <a:lt1>
          <a:srgbClr val="FFFFFF"/>
        </a:lt1>
        <a:dk2>
          <a:srgbClr val="000099"/>
        </a:dk2>
        <a:lt2>
          <a:srgbClr val="FFFF00"/>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6699FF"/>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Default Design">
  <a:themeElements>
    <a:clrScheme name="Default Design 16">
      <a:dk1>
        <a:srgbClr val="000066"/>
      </a:dk1>
      <a:lt1>
        <a:srgbClr val="FFFFFF"/>
      </a:lt1>
      <a:dk2>
        <a:srgbClr val="000099"/>
      </a:dk2>
      <a:lt2>
        <a:srgbClr val="FFFF00"/>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6699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99"/>
        </a:dk2>
        <a:lt2>
          <a:srgbClr val="CCFFFF"/>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4">
        <a:dk1>
          <a:srgbClr val="000066"/>
        </a:dk1>
        <a:lt1>
          <a:srgbClr val="FFFFFF"/>
        </a:lt1>
        <a:dk2>
          <a:srgbClr val="000099"/>
        </a:dk2>
        <a:lt2>
          <a:srgbClr val="000066"/>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5">
        <a:dk1>
          <a:srgbClr val="000066"/>
        </a:dk1>
        <a:lt1>
          <a:srgbClr val="FFFFFF"/>
        </a:lt1>
        <a:dk2>
          <a:srgbClr val="000099"/>
        </a:dk2>
        <a:lt2>
          <a:srgbClr val="66CCFF"/>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6">
        <a:dk1>
          <a:srgbClr val="000066"/>
        </a:dk1>
        <a:lt1>
          <a:srgbClr val="FFFFFF"/>
        </a:lt1>
        <a:dk2>
          <a:srgbClr val="000099"/>
        </a:dk2>
        <a:lt2>
          <a:srgbClr val="FFFF00"/>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6699FF"/>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Default Design">
  <a:themeElements>
    <a:clrScheme name="Default Design 16">
      <a:dk1>
        <a:srgbClr val="000066"/>
      </a:dk1>
      <a:lt1>
        <a:srgbClr val="FFFFFF"/>
      </a:lt1>
      <a:dk2>
        <a:srgbClr val="000099"/>
      </a:dk2>
      <a:lt2>
        <a:srgbClr val="FFFF00"/>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6699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99"/>
        </a:dk2>
        <a:lt2>
          <a:srgbClr val="CCFFFF"/>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4">
        <a:dk1>
          <a:srgbClr val="000066"/>
        </a:dk1>
        <a:lt1>
          <a:srgbClr val="FFFFFF"/>
        </a:lt1>
        <a:dk2>
          <a:srgbClr val="000099"/>
        </a:dk2>
        <a:lt2>
          <a:srgbClr val="000066"/>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5">
        <a:dk1>
          <a:srgbClr val="000066"/>
        </a:dk1>
        <a:lt1>
          <a:srgbClr val="FFFFFF"/>
        </a:lt1>
        <a:dk2>
          <a:srgbClr val="000099"/>
        </a:dk2>
        <a:lt2>
          <a:srgbClr val="66CCFF"/>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6">
        <a:dk1>
          <a:srgbClr val="000066"/>
        </a:dk1>
        <a:lt1>
          <a:srgbClr val="FFFFFF"/>
        </a:lt1>
        <a:dk2>
          <a:srgbClr val="000099"/>
        </a:dk2>
        <a:lt2>
          <a:srgbClr val="FFFF00"/>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6699FF"/>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Default Design">
  <a:themeElements>
    <a:clrScheme name="Default Design 16">
      <a:dk1>
        <a:srgbClr val="000066"/>
      </a:dk1>
      <a:lt1>
        <a:srgbClr val="FFFFFF"/>
      </a:lt1>
      <a:dk2>
        <a:srgbClr val="000099"/>
      </a:dk2>
      <a:lt2>
        <a:srgbClr val="FFFF00"/>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6699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99"/>
        </a:dk2>
        <a:lt2>
          <a:srgbClr val="CCFFFF"/>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4">
        <a:dk1>
          <a:srgbClr val="000066"/>
        </a:dk1>
        <a:lt1>
          <a:srgbClr val="FFFFFF"/>
        </a:lt1>
        <a:dk2>
          <a:srgbClr val="000099"/>
        </a:dk2>
        <a:lt2>
          <a:srgbClr val="000066"/>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5">
        <a:dk1>
          <a:srgbClr val="000066"/>
        </a:dk1>
        <a:lt1>
          <a:srgbClr val="FFFFFF"/>
        </a:lt1>
        <a:dk2>
          <a:srgbClr val="000099"/>
        </a:dk2>
        <a:lt2>
          <a:srgbClr val="66CCFF"/>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FFFF00"/>
        </a:folHlink>
      </a:clrScheme>
      <a:clrMap bg1="dk2" tx1="lt1" bg2="dk1" tx2="lt2" accent1="accent1" accent2="accent2" accent3="accent3" accent4="accent4" accent5="accent5" accent6="accent6" hlink="hlink" folHlink="folHlink"/>
    </a:extraClrScheme>
    <a:extraClrScheme>
      <a:clrScheme name="Default Design 16">
        <a:dk1>
          <a:srgbClr val="000066"/>
        </a:dk1>
        <a:lt1>
          <a:srgbClr val="FFFFFF"/>
        </a:lt1>
        <a:dk2>
          <a:srgbClr val="000099"/>
        </a:dk2>
        <a:lt2>
          <a:srgbClr val="FFFF00"/>
        </a:lt2>
        <a:accent1>
          <a:srgbClr val="00CC00"/>
        </a:accent1>
        <a:accent2>
          <a:srgbClr val="FF6600"/>
        </a:accent2>
        <a:accent3>
          <a:srgbClr val="AAAACA"/>
        </a:accent3>
        <a:accent4>
          <a:srgbClr val="DADADA"/>
        </a:accent4>
        <a:accent5>
          <a:srgbClr val="AAE2AA"/>
        </a:accent5>
        <a:accent6>
          <a:srgbClr val="E75C00"/>
        </a:accent6>
        <a:hlink>
          <a:srgbClr val="FF00FF"/>
        </a:hlink>
        <a:folHlink>
          <a:srgbClr val="6699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173</TotalTime>
  <Words>1044</Words>
  <Application>Microsoft Office PowerPoint</Application>
  <PresentationFormat>On-screen Show (4:3)</PresentationFormat>
  <Paragraphs>152</Paragraphs>
  <Slides>13</Slides>
  <Notes>13</Notes>
  <HiddenSlides>0</HiddenSlides>
  <MMClips>0</MMClips>
  <ScaleCrop>false</ScaleCrop>
  <HeadingPairs>
    <vt:vector size="4" baseType="variant">
      <vt:variant>
        <vt:lpstr>Theme</vt:lpstr>
      </vt:variant>
      <vt:variant>
        <vt:i4>9</vt:i4>
      </vt:variant>
      <vt:variant>
        <vt:lpstr>Slide Titles</vt:lpstr>
      </vt:variant>
      <vt:variant>
        <vt:i4>13</vt:i4>
      </vt:variant>
    </vt:vector>
  </HeadingPairs>
  <TitlesOfParts>
    <vt:vector size="22" baseType="lpstr">
      <vt:lpstr>Default Design</vt:lpstr>
      <vt:lpstr>1_Default Design</vt:lpstr>
      <vt:lpstr>2_Default Design</vt:lpstr>
      <vt:lpstr>3_Default Design</vt:lpstr>
      <vt:lpstr>4_Default Design</vt:lpstr>
      <vt:lpstr>5_Default Design</vt:lpstr>
      <vt:lpstr>6_Default Design</vt:lpstr>
      <vt:lpstr>7_Default Design</vt:lpstr>
      <vt:lpstr>8_Default Design</vt:lpstr>
      <vt:lpstr>Global Warming</vt:lpstr>
      <vt:lpstr>Introduction</vt:lpstr>
      <vt:lpstr>Global Warming</vt:lpstr>
      <vt:lpstr>Step 1 of PPA: Define The Problem</vt:lpstr>
      <vt:lpstr>Step 2 of PPA:  Gather Evidence Videos</vt:lpstr>
      <vt:lpstr>Changes in Antarctica Ice Mass </vt:lpstr>
      <vt:lpstr>Ice Sheets Melting?</vt:lpstr>
      <vt:lpstr>Melting Glaciers – Mt. Kilimanjaro</vt:lpstr>
      <vt:lpstr>Global Warming Primarily Impacts the Northern Hemisphere</vt:lpstr>
      <vt:lpstr>Step 3 of PPA: Identify the Causes</vt:lpstr>
      <vt:lpstr>Global Warming is Due to Urban Heat Islands</vt:lpstr>
      <vt:lpstr>CO2 Concentration Vs. Temperature</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 1 of PPA: Define The Problem</dc:title>
  <dc:creator>admin</dc:creator>
  <cp:lastModifiedBy>Jim Carroll</cp:lastModifiedBy>
  <cp:revision>12</cp:revision>
  <dcterms:created xsi:type="dcterms:W3CDTF">2013-08-28T17:26:57Z</dcterms:created>
  <dcterms:modified xsi:type="dcterms:W3CDTF">2013-10-04T02:12:54Z</dcterms:modified>
</cp:coreProperties>
</file>