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339" r:id="rId3"/>
    <p:sldId id="324" r:id="rId4"/>
    <p:sldId id="325" r:id="rId5"/>
    <p:sldId id="323" r:id="rId6"/>
    <p:sldId id="328" r:id="rId7"/>
    <p:sldId id="329" r:id="rId8"/>
    <p:sldId id="331" r:id="rId9"/>
    <p:sldId id="334" r:id="rId10"/>
    <p:sldId id="333" r:id="rId11"/>
    <p:sldId id="338" r:id="rId12"/>
    <p:sldId id="277" r:id="rId13"/>
    <p:sldId id="341" r:id="rId14"/>
    <p:sldId id="343" r:id="rId15"/>
    <p:sldId id="344" r:id="rId16"/>
    <p:sldId id="318" r:id="rId17"/>
    <p:sldId id="319" r:id="rId18"/>
    <p:sldId id="309" r:id="rId19"/>
    <p:sldId id="292" r:id="rId20"/>
    <p:sldId id="321" r:id="rId21"/>
    <p:sldId id="275" r:id="rId22"/>
    <p:sldId id="33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57" autoAdjust="0"/>
  </p:normalViewPr>
  <p:slideViewPr>
    <p:cSldViewPr>
      <p:cViewPr varScale="1">
        <p:scale>
          <a:sx n="66" d="100"/>
          <a:sy n="66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lthyweight/losing_weight/index.html" TargetMode="External"/><Relationship Id="rId4" Type="http://schemas.openxmlformats.org/officeDocument/2006/relationships/hyperlink" Target="http://www.cdc.gov/healthyweight/healthy_eating/index.html" TargetMode="External"/><Relationship Id="rId5" Type="http://schemas.openxmlformats.org/officeDocument/2006/relationships/hyperlink" Target="http://www.cdc.gov/healthyweight/prevention/index.html" TargetMode="External"/><Relationship Id="rId6" Type="http://schemas.openxmlformats.org/officeDocument/2006/relationships/hyperlink" Target="http://www.nutrition.com.sg/he/hetips.asp" TargetMode="External"/><Relationship Id="rId7" Type="http://schemas.openxmlformats.org/officeDocument/2006/relationships/hyperlink" Target="http://www.nutrition.com.sg/de/dekidsexer.asp" TargetMode="External"/><Relationship Id="rId8" Type="http://schemas.openxmlformats.org/officeDocument/2006/relationships/hyperlink" Target="http://www.nhlbi.nih.gov/health/public/heart/obesity/lose_wt/behavior.htm" TargetMode="External"/><Relationship Id="rId1" Type="http://schemas.openxmlformats.org/officeDocument/2006/relationships/hyperlink" Target="http://www.cdc.gov/healthyweight/assessing/index.html" TargetMode="External"/><Relationship Id="rId2" Type="http://schemas.openxmlformats.org/officeDocument/2006/relationships/hyperlink" Target="http://www.nhlbi.nih.gov/health/public/heart/obesity/lose_wt/risk.htm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physicalactivity/everyone/guidelines/children.html" TargetMode="External"/><Relationship Id="rId4" Type="http://schemas.openxmlformats.org/officeDocument/2006/relationships/hyperlink" Target="http://www.cdc.gov/physicalactivity/everyone/getactive/index.html" TargetMode="External"/><Relationship Id="rId1" Type="http://schemas.openxmlformats.org/officeDocument/2006/relationships/hyperlink" Target="http://www.cdc.gov/healthyweight/healthy_eating/index.html" TargetMode="External"/><Relationship Id="rId2" Type="http://schemas.openxmlformats.org/officeDocument/2006/relationships/hyperlink" Target="http://www.nhlbi.nih.gov/health/public/heart/obesity/lose_wt/calories.htm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lthyweight/losing_weight/index.html" TargetMode="External"/><Relationship Id="rId4" Type="http://schemas.openxmlformats.org/officeDocument/2006/relationships/hyperlink" Target="http://www.cdc.gov/healthyweight/healthy_eating/index.html" TargetMode="External"/><Relationship Id="rId5" Type="http://schemas.openxmlformats.org/officeDocument/2006/relationships/hyperlink" Target="http://www.cdc.gov/healthyweight/prevention/index.html" TargetMode="External"/><Relationship Id="rId6" Type="http://schemas.openxmlformats.org/officeDocument/2006/relationships/hyperlink" Target="http://www.nutrition.com.sg/he/hetips.asp" TargetMode="External"/><Relationship Id="rId7" Type="http://schemas.openxmlformats.org/officeDocument/2006/relationships/hyperlink" Target="http://www.nutrition.com.sg/de/dekidsexer.asp" TargetMode="External"/><Relationship Id="rId8" Type="http://schemas.openxmlformats.org/officeDocument/2006/relationships/hyperlink" Target="http://www.nhlbi.nih.gov/health/public/heart/obesity/lose_wt/behavior.htm" TargetMode="External"/><Relationship Id="rId1" Type="http://schemas.openxmlformats.org/officeDocument/2006/relationships/hyperlink" Target="http://www.cdc.gov/healthyweight/assessing/index.html" TargetMode="External"/><Relationship Id="rId2" Type="http://schemas.openxmlformats.org/officeDocument/2006/relationships/hyperlink" Target="http://www.nhlbi.nih.gov/health/public/heart/obesity/lose_wt/risk.htm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physicalactivity/everyone/guidelines/children.html" TargetMode="External"/><Relationship Id="rId4" Type="http://schemas.openxmlformats.org/officeDocument/2006/relationships/hyperlink" Target="http://www.cdc.gov/physicalactivity/everyone/getactive/index.html" TargetMode="External"/><Relationship Id="rId1" Type="http://schemas.openxmlformats.org/officeDocument/2006/relationships/hyperlink" Target="http://www.cdc.gov/healthyweight/healthy_eating/index.html" TargetMode="External"/><Relationship Id="rId2" Type="http://schemas.openxmlformats.org/officeDocument/2006/relationships/hyperlink" Target="http://www.nhlbi.nih.gov/health/public/heart/obesity/lose_wt/calories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5C593-B3CA-284E-B76E-35EC4A9B0B30}" type="doc">
      <dgm:prSet loTypeId="urn:microsoft.com/office/officeart/2005/8/layout/h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07C32E-BC24-D443-BDCB-372706E948CA}">
      <dgm:prSet phldrT="[Text]"/>
      <dgm:spPr/>
      <dgm:t>
        <a:bodyPr/>
        <a:lstStyle/>
        <a:p>
          <a:r>
            <a:rPr lang="en-US" dirty="0" smtClean="0"/>
            <a:t>Past 20 Years</a:t>
          </a:r>
          <a:endParaRPr lang="en-US" dirty="0"/>
        </a:p>
      </dgm:t>
    </dgm:pt>
    <dgm:pt modelId="{A7810AEE-B798-6247-ABE9-7D6BB8A57B66}" type="parTrans" cxnId="{87A2D198-74A8-8A49-A57D-C50B6530E2D2}">
      <dgm:prSet/>
      <dgm:spPr/>
      <dgm:t>
        <a:bodyPr/>
        <a:lstStyle/>
        <a:p>
          <a:endParaRPr lang="en-US"/>
        </a:p>
      </dgm:t>
    </dgm:pt>
    <dgm:pt modelId="{4C3A1567-6402-5B46-8005-3F9CD30C8464}" type="sibTrans" cxnId="{87A2D198-74A8-8A49-A57D-C50B6530E2D2}">
      <dgm:prSet/>
      <dgm:spPr/>
      <dgm:t>
        <a:bodyPr/>
        <a:lstStyle/>
        <a:p>
          <a:endParaRPr lang="en-US"/>
        </a:p>
      </dgm:t>
    </dgm:pt>
    <dgm:pt modelId="{318509EE-DF10-9247-A936-E685F9DB528C}">
      <dgm:prSet phldrT="[Text]"/>
      <dgm:spPr/>
      <dgm:t>
        <a:bodyPr/>
        <a:lstStyle/>
        <a:p>
          <a:r>
            <a:rPr lang="en-US" dirty="0" smtClean="0"/>
            <a:t>Dramatic increase in Obesity</a:t>
          </a:r>
          <a:endParaRPr lang="en-US" dirty="0"/>
        </a:p>
      </dgm:t>
    </dgm:pt>
    <dgm:pt modelId="{28C98258-E74D-054F-B1EC-8169E283C173}" type="parTrans" cxnId="{4D91CDDA-8D03-B647-BF90-FFBCA63CABEF}">
      <dgm:prSet/>
      <dgm:spPr/>
      <dgm:t>
        <a:bodyPr/>
        <a:lstStyle/>
        <a:p>
          <a:endParaRPr lang="en-US"/>
        </a:p>
      </dgm:t>
    </dgm:pt>
    <dgm:pt modelId="{B399D39C-113D-9345-9AD0-A4AB0D130DFA}" type="sibTrans" cxnId="{4D91CDDA-8D03-B647-BF90-FFBCA63CABEF}">
      <dgm:prSet/>
      <dgm:spPr/>
      <dgm:t>
        <a:bodyPr/>
        <a:lstStyle/>
        <a:p>
          <a:endParaRPr lang="en-US"/>
        </a:p>
      </dgm:t>
    </dgm:pt>
    <dgm:pt modelId="{48C10137-EE54-B24B-B41A-E34E8360BAF3}">
      <dgm:prSet phldrT="[Text]"/>
      <dgm:spPr/>
      <dgm:t>
        <a:bodyPr/>
        <a:lstStyle/>
        <a:p>
          <a:r>
            <a:rPr lang="en-US" dirty="0" smtClean="0"/>
            <a:t>In the United States</a:t>
          </a:r>
          <a:endParaRPr lang="en-US" dirty="0"/>
        </a:p>
      </dgm:t>
    </dgm:pt>
    <dgm:pt modelId="{3FBF28E4-F6A6-6B4E-A85F-040C9E4920AE}" type="parTrans" cxnId="{3FFED298-7AE7-2B4A-B5A1-F04233B9ADD5}">
      <dgm:prSet/>
      <dgm:spPr/>
      <dgm:t>
        <a:bodyPr/>
        <a:lstStyle/>
        <a:p>
          <a:endParaRPr lang="en-US"/>
        </a:p>
      </dgm:t>
    </dgm:pt>
    <dgm:pt modelId="{3DB68EA5-7817-4D4B-889F-9DCFE45F1A43}" type="sibTrans" cxnId="{3FFED298-7AE7-2B4A-B5A1-F04233B9ADD5}">
      <dgm:prSet/>
      <dgm:spPr/>
      <dgm:t>
        <a:bodyPr/>
        <a:lstStyle/>
        <a:p>
          <a:endParaRPr lang="en-US"/>
        </a:p>
      </dgm:t>
    </dgm:pt>
    <dgm:pt modelId="{A9E3FFE0-6132-584D-B7CB-020FE1ABB19A}">
      <dgm:prSet phldrT="[Text]"/>
      <dgm:spPr/>
      <dgm:t>
        <a:bodyPr/>
        <a:lstStyle/>
        <a:p>
          <a:r>
            <a:rPr lang="en-US" dirty="0" smtClean="0"/>
            <a:t>More than 1/3 </a:t>
          </a:r>
          <a:endParaRPr lang="en-US" dirty="0"/>
        </a:p>
      </dgm:t>
    </dgm:pt>
    <dgm:pt modelId="{DB5AE7A6-9EF0-6947-9047-403DCA380F0E}" type="parTrans" cxnId="{570323F2-D3BF-2047-8BAF-4A5902F9B971}">
      <dgm:prSet/>
      <dgm:spPr/>
      <dgm:t>
        <a:bodyPr/>
        <a:lstStyle/>
        <a:p>
          <a:endParaRPr lang="en-US"/>
        </a:p>
      </dgm:t>
    </dgm:pt>
    <dgm:pt modelId="{87E690B3-D654-0C4C-903D-7880A504C92A}" type="sibTrans" cxnId="{570323F2-D3BF-2047-8BAF-4A5902F9B971}">
      <dgm:prSet/>
      <dgm:spPr/>
      <dgm:t>
        <a:bodyPr/>
        <a:lstStyle/>
        <a:p>
          <a:endParaRPr lang="en-US"/>
        </a:p>
      </dgm:t>
    </dgm:pt>
    <dgm:pt modelId="{4B8C2C03-9519-514C-82E3-D143765D560F}">
      <dgm:prSet phldrT="[Text]"/>
      <dgm:spPr/>
      <dgm:t>
        <a:bodyPr/>
        <a:lstStyle/>
        <a:p>
          <a:r>
            <a:rPr lang="en-US" dirty="0" smtClean="0"/>
            <a:t>Of U.S. adults</a:t>
          </a:r>
          <a:endParaRPr lang="en-US" dirty="0"/>
        </a:p>
      </dgm:t>
    </dgm:pt>
    <dgm:pt modelId="{4E49D5BF-35B0-BC4C-8D44-BD757AE29BC4}" type="parTrans" cxnId="{BA497F14-AD28-3048-A312-02D42EDF40DB}">
      <dgm:prSet/>
      <dgm:spPr/>
      <dgm:t>
        <a:bodyPr/>
        <a:lstStyle/>
        <a:p>
          <a:endParaRPr lang="en-US"/>
        </a:p>
      </dgm:t>
    </dgm:pt>
    <dgm:pt modelId="{BD04F53A-A6D9-BF41-A5D7-6503171B9943}" type="sibTrans" cxnId="{BA497F14-AD28-3048-A312-02D42EDF40DB}">
      <dgm:prSet/>
      <dgm:spPr/>
      <dgm:t>
        <a:bodyPr/>
        <a:lstStyle/>
        <a:p>
          <a:endParaRPr lang="en-US"/>
        </a:p>
      </dgm:t>
    </dgm:pt>
    <dgm:pt modelId="{5F0F6BC8-E740-5A40-BE17-968B36A68822}">
      <dgm:prSet phldrT="[Text]"/>
      <dgm:spPr/>
      <dgm:t>
        <a:bodyPr/>
        <a:lstStyle/>
        <a:p>
          <a:r>
            <a:rPr lang="en-US" dirty="0" smtClean="0"/>
            <a:t>35% obese</a:t>
          </a:r>
          <a:endParaRPr lang="en-US" dirty="0"/>
        </a:p>
      </dgm:t>
    </dgm:pt>
    <dgm:pt modelId="{3519A4B8-5595-874F-8C14-5EE6ED28F6B0}" type="parTrans" cxnId="{C23BF112-A94A-7040-BA63-B53E067C7AD9}">
      <dgm:prSet/>
      <dgm:spPr/>
      <dgm:t>
        <a:bodyPr/>
        <a:lstStyle/>
        <a:p>
          <a:endParaRPr lang="en-US"/>
        </a:p>
      </dgm:t>
    </dgm:pt>
    <dgm:pt modelId="{BB275186-4EB1-B341-BF40-C71BCA433588}" type="sibTrans" cxnId="{C23BF112-A94A-7040-BA63-B53E067C7AD9}">
      <dgm:prSet/>
      <dgm:spPr/>
      <dgm:t>
        <a:bodyPr/>
        <a:lstStyle/>
        <a:p>
          <a:endParaRPr lang="en-US"/>
        </a:p>
      </dgm:t>
    </dgm:pt>
    <dgm:pt modelId="{B31BF36A-12AF-4640-A859-5515F2E726BE}">
      <dgm:prSet phldrT="[Text]"/>
      <dgm:spPr/>
      <dgm:t>
        <a:bodyPr/>
        <a:lstStyle/>
        <a:p>
          <a:r>
            <a:rPr lang="en-US" dirty="0" smtClean="0"/>
            <a:t>Approximately 17%</a:t>
          </a:r>
          <a:endParaRPr lang="en-US" dirty="0"/>
        </a:p>
      </dgm:t>
    </dgm:pt>
    <dgm:pt modelId="{D88B0812-6556-BA4C-B5D4-C0479E69D59A}" type="parTrans" cxnId="{957FFDED-3E14-1842-9C24-A8E5BACC902B}">
      <dgm:prSet/>
      <dgm:spPr/>
      <dgm:t>
        <a:bodyPr/>
        <a:lstStyle/>
        <a:p>
          <a:endParaRPr lang="en-US"/>
        </a:p>
      </dgm:t>
    </dgm:pt>
    <dgm:pt modelId="{45904FBB-31CC-1044-AD8B-34808CB9DE20}" type="sibTrans" cxnId="{957FFDED-3E14-1842-9C24-A8E5BACC902B}">
      <dgm:prSet/>
      <dgm:spPr/>
      <dgm:t>
        <a:bodyPr/>
        <a:lstStyle/>
        <a:p>
          <a:endParaRPr lang="en-US"/>
        </a:p>
      </dgm:t>
    </dgm:pt>
    <dgm:pt modelId="{1B02893A-A5D3-044E-A537-E725B3034170}">
      <dgm:prSet phldrT="[Text]"/>
      <dgm:spPr/>
      <dgm:t>
        <a:bodyPr/>
        <a:lstStyle/>
        <a:p>
          <a:r>
            <a:rPr lang="en-US" dirty="0" smtClean="0"/>
            <a:t>12.5 Million children and adolescents </a:t>
          </a:r>
          <a:endParaRPr lang="en-US" dirty="0"/>
        </a:p>
      </dgm:t>
    </dgm:pt>
    <dgm:pt modelId="{66436B5F-62A2-F74E-9731-E5F28E4A5818}" type="parTrans" cxnId="{887D6736-B22E-F84F-9258-814C4C7C9010}">
      <dgm:prSet/>
      <dgm:spPr/>
      <dgm:t>
        <a:bodyPr/>
        <a:lstStyle/>
        <a:p>
          <a:endParaRPr lang="en-US"/>
        </a:p>
      </dgm:t>
    </dgm:pt>
    <dgm:pt modelId="{3177F5DF-A8B4-CD4B-A01F-45C812384320}" type="sibTrans" cxnId="{887D6736-B22E-F84F-9258-814C4C7C9010}">
      <dgm:prSet/>
      <dgm:spPr/>
      <dgm:t>
        <a:bodyPr/>
        <a:lstStyle/>
        <a:p>
          <a:endParaRPr lang="en-US"/>
        </a:p>
      </dgm:t>
    </dgm:pt>
    <dgm:pt modelId="{4FB3D00C-D8A8-2640-8246-4F4F947ACF07}">
      <dgm:prSet phldrT="[Text]"/>
      <dgm:spPr/>
      <dgm:t>
        <a:bodyPr/>
        <a:lstStyle/>
        <a:p>
          <a:r>
            <a:rPr lang="en-US" dirty="0" smtClean="0"/>
            <a:t>2-9yrs are obese</a:t>
          </a:r>
          <a:endParaRPr lang="en-US" dirty="0"/>
        </a:p>
      </dgm:t>
    </dgm:pt>
    <dgm:pt modelId="{606065CE-DA49-154C-8048-7BF7C7E8094A}" type="parTrans" cxnId="{2FC6279C-0429-C04A-8391-DBD9C8415109}">
      <dgm:prSet/>
      <dgm:spPr/>
      <dgm:t>
        <a:bodyPr/>
        <a:lstStyle/>
        <a:p>
          <a:endParaRPr lang="en-US"/>
        </a:p>
      </dgm:t>
    </dgm:pt>
    <dgm:pt modelId="{1780C7B9-BB8D-7943-B891-FBA7E82569D9}" type="sibTrans" cxnId="{2FC6279C-0429-C04A-8391-DBD9C8415109}">
      <dgm:prSet/>
      <dgm:spPr/>
      <dgm:t>
        <a:bodyPr/>
        <a:lstStyle/>
        <a:p>
          <a:endParaRPr lang="en-US"/>
        </a:p>
      </dgm:t>
    </dgm:pt>
    <dgm:pt modelId="{0B52F1C9-A0A0-D74F-B87C-3BFA165CE341}" type="pres">
      <dgm:prSet presAssocID="{AA85C593-B3CA-284E-B76E-35EC4A9B0B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54766B-64AA-DE4F-BA98-2D9A2A971E67}" type="pres">
      <dgm:prSet presAssocID="{8207C32E-BC24-D443-BDCB-372706E948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12475-2500-E84D-B9FF-58F4FB4F205F}" type="pres">
      <dgm:prSet presAssocID="{4C3A1567-6402-5B46-8005-3F9CD30C8464}" presName="sibTrans" presStyleCnt="0"/>
      <dgm:spPr/>
    </dgm:pt>
    <dgm:pt modelId="{79601DE1-8019-F74B-935B-AEA3D334CAC2}" type="pres">
      <dgm:prSet presAssocID="{A9E3FFE0-6132-584D-B7CB-020FE1ABB1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1CD5-7F21-AC47-83D9-F2CC9F4BBF69}" type="pres">
      <dgm:prSet presAssocID="{87E690B3-D654-0C4C-903D-7880A504C92A}" presName="sibTrans" presStyleCnt="0"/>
      <dgm:spPr/>
    </dgm:pt>
    <dgm:pt modelId="{F969FF67-07F1-554E-BC1F-6E03023DA74F}" type="pres">
      <dgm:prSet presAssocID="{B31BF36A-12AF-4640-A859-5515F2E726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497F14-AD28-3048-A312-02D42EDF40DB}" srcId="{A9E3FFE0-6132-584D-B7CB-020FE1ABB19A}" destId="{4B8C2C03-9519-514C-82E3-D143765D560F}" srcOrd="0" destOrd="0" parTransId="{4E49D5BF-35B0-BC4C-8D44-BD757AE29BC4}" sibTransId="{BD04F53A-A6D9-BF41-A5D7-6503171B9943}"/>
    <dgm:cxn modelId="{558AC525-3FBE-2641-ADAB-8DFEA3BBB9AB}" type="presOf" srcId="{4B8C2C03-9519-514C-82E3-D143765D560F}" destId="{79601DE1-8019-F74B-935B-AEA3D334CAC2}" srcOrd="0" destOrd="1" presId="urn:microsoft.com/office/officeart/2005/8/layout/hList6"/>
    <dgm:cxn modelId="{87A2D198-74A8-8A49-A57D-C50B6530E2D2}" srcId="{AA85C593-B3CA-284E-B76E-35EC4A9B0B30}" destId="{8207C32E-BC24-D443-BDCB-372706E948CA}" srcOrd="0" destOrd="0" parTransId="{A7810AEE-B798-6247-ABE9-7D6BB8A57B66}" sibTransId="{4C3A1567-6402-5B46-8005-3F9CD30C8464}"/>
    <dgm:cxn modelId="{957FFDED-3E14-1842-9C24-A8E5BACC902B}" srcId="{AA85C593-B3CA-284E-B76E-35EC4A9B0B30}" destId="{B31BF36A-12AF-4640-A859-5515F2E726BE}" srcOrd="2" destOrd="0" parTransId="{D88B0812-6556-BA4C-B5D4-C0479E69D59A}" sibTransId="{45904FBB-31CC-1044-AD8B-34808CB9DE20}"/>
    <dgm:cxn modelId="{C23BF112-A94A-7040-BA63-B53E067C7AD9}" srcId="{A9E3FFE0-6132-584D-B7CB-020FE1ABB19A}" destId="{5F0F6BC8-E740-5A40-BE17-968B36A68822}" srcOrd="1" destOrd="0" parTransId="{3519A4B8-5595-874F-8C14-5EE6ED28F6B0}" sibTransId="{BB275186-4EB1-B341-BF40-C71BCA433588}"/>
    <dgm:cxn modelId="{C9E59902-CC40-4D4E-BB18-B872DD497B06}" type="presOf" srcId="{48C10137-EE54-B24B-B41A-E34E8360BAF3}" destId="{2254766B-64AA-DE4F-BA98-2D9A2A971E67}" srcOrd="0" destOrd="2" presId="urn:microsoft.com/office/officeart/2005/8/layout/hList6"/>
    <dgm:cxn modelId="{5E686F0F-02CC-4D48-AE59-7858BD0D7416}" type="presOf" srcId="{5F0F6BC8-E740-5A40-BE17-968B36A68822}" destId="{79601DE1-8019-F74B-935B-AEA3D334CAC2}" srcOrd="0" destOrd="2" presId="urn:microsoft.com/office/officeart/2005/8/layout/hList6"/>
    <dgm:cxn modelId="{A2C8C12C-9434-E74F-B4FE-1388763B69A0}" type="presOf" srcId="{AA85C593-B3CA-284E-B76E-35EC4A9B0B30}" destId="{0B52F1C9-A0A0-D74F-B87C-3BFA165CE341}" srcOrd="0" destOrd="0" presId="urn:microsoft.com/office/officeart/2005/8/layout/hList6"/>
    <dgm:cxn modelId="{2FC6279C-0429-C04A-8391-DBD9C8415109}" srcId="{B31BF36A-12AF-4640-A859-5515F2E726BE}" destId="{4FB3D00C-D8A8-2640-8246-4F4F947ACF07}" srcOrd="1" destOrd="0" parTransId="{606065CE-DA49-154C-8048-7BF7C7E8094A}" sibTransId="{1780C7B9-BB8D-7943-B891-FBA7E82569D9}"/>
    <dgm:cxn modelId="{04782262-6C15-2B41-92BA-BFDC5D2967F9}" type="presOf" srcId="{318509EE-DF10-9247-A936-E685F9DB528C}" destId="{2254766B-64AA-DE4F-BA98-2D9A2A971E67}" srcOrd="0" destOrd="1" presId="urn:microsoft.com/office/officeart/2005/8/layout/hList6"/>
    <dgm:cxn modelId="{6BFD7D96-E430-4443-AB03-DAF849647AA8}" type="presOf" srcId="{1B02893A-A5D3-044E-A537-E725B3034170}" destId="{F969FF67-07F1-554E-BC1F-6E03023DA74F}" srcOrd="0" destOrd="1" presId="urn:microsoft.com/office/officeart/2005/8/layout/hList6"/>
    <dgm:cxn modelId="{C507BA6E-4EA5-1F46-81ED-B00ADB627552}" type="presOf" srcId="{8207C32E-BC24-D443-BDCB-372706E948CA}" destId="{2254766B-64AA-DE4F-BA98-2D9A2A971E67}" srcOrd="0" destOrd="0" presId="urn:microsoft.com/office/officeart/2005/8/layout/hList6"/>
    <dgm:cxn modelId="{570323F2-D3BF-2047-8BAF-4A5902F9B971}" srcId="{AA85C593-B3CA-284E-B76E-35EC4A9B0B30}" destId="{A9E3FFE0-6132-584D-B7CB-020FE1ABB19A}" srcOrd="1" destOrd="0" parTransId="{DB5AE7A6-9EF0-6947-9047-403DCA380F0E}" sibTransId="{87E690B3-D654-0C4C-903D-7880A504C92A}"/>
    <dgm:cxn modelId="{EFCDF4AB-664D-9D46-91FB-FC4B427C416C}" type="presOf" srcId="{A9E3FFE0-6132-584D-B7CB-020FE1ABB19A}" destId="{79601DE1-8019-F74B-935B-AEA3D334CAC2}" srcOrd="0" destOrd="0" presId="urn:microsoft.com/office/officeart/2005/8/layout/hList6"/>
    <dgm:cxn modelId="{4D91CDDA-8D03-B647-BF90-FFBCA63CABEF}" srcId="{8207C32E-BC24-D443-BDCB-372706E948CA}" destId="{318509EE-DF10-9247-A936-E685F9DB528C}" srcOrd="0" destOrd="0" parTransId="{28C98258-E74D-054F-B1EC-8169E283C173}" sibTransId="{B399D39C-113D-9345-9AD0-A4AB0D130DFA}"/>
    <dgm:cxn modelId="{3FFED298-7AE7-2B4A-B5A1-F04233B9ADD5}" srcId="{8207C32E-BC24-D443-BDCB-372706E948CA}" destId="{48C10137-EE54-B24B-B41A-E34E8360BAF3}" srcOrd="1" destOrd="0" parTransId="{3FBF28E4-F6A6-6B4E-A85F-040C9E4920AE}" sibTransId="{3DB68EA5-7817-4D4B-889F-9DCFE45F1A43}"/>
    <dgm:cxn modelId="{7E9BDAA5-14CA-1444-85BF-60E2B9885B08}" type="presOf" srcId="{B31BF36A-12AF-4640-A859-5515F2E726BE}" destId="{F969FF67-07F1-554E-BC1F-6E03023DA74F}" srcOrd="0" destOrd="0" presId="urn:microsoft.com/office/officeart/2005/8/layout/hList6"/>
    <dgm:cxn modelId="{887D6736-B22E-F84F-9258-814C4C7C9010}" srcId="{B31BF36A-12AF-4640-A859-5515F2E726BE}" destId="{1B02893A-A5D3-044E-A537-E725B3034170}" srcOrd="0" destOrd="0" parTransId="{66436B5F-62A2-F74E-9731-E5F28E4A5818}" sibTransId="{3177F5DF-A8B4-CD4B-A01F-45C812384320}"/>
    <dgm:cxn modelId="{DFDFAE35-A948-6D4E-B122-9A0EF3FC270F}" type="presOf" srcId="{4FB3D00C-D8A8-2640-8246-4F4F947ACF07}" destId="{F969FF67-07F1-554E-BC1F-6E03023DA74F}" srcOrd="0" destOrd="2" presId="urn:microsoft.com/office/officeart/2005/8/layout/hList6"/>
    <dgm:cxn modelId="{267E9F0C-F443-C44B-9693-74C778475F00}" type="presParOf" srcId="{0B52F1C9-A0A0-D74F-B87C-3BFA165CE341}" destId="{2254766B-64AA-DE4F-BA98-2D9A2A971E67}" srcOrd="0" destOrd="0" presId="urn:microsoft.com/office/officeart/2005/8/layout/hList6"/>
    <dgm:cxn modelId="{F90D1966-488C-F84F-AFD5-3DB38561591F}" type="presParOf" srcId="{0B52F1C9-A0A0-D74F-B87C-3BFA165CE341}" destId="{08E12475-2500-E84D-B9FF-58F4FB4F205F}" srcOrd="1" destOrd="0" presId="urn:microsoft.com/office/officeart/2005/8/layout/hList6"/>
    <dgm:cxn modelId="{AB3FD2DF-42F9-8743-BA97-8584A886BA88}" type="presParOf" srcId="{0B52F1C9-A0A0-D74F-B87C-3BFA165CE341}" destId="{79601DE1-8019-F74B-935B-AEA3D334CAC2}" srcOrd="2" destOrd="0" presId="urn:microsoft.com/office/officeart/2005/8/layout/hList6"/>
    <dgm:cxn modelId="{6941C325-7063-CA41-9781-28993D8AA3EB}" type="presParOf" srcId="{0B52F1C9-A0A0-D74F-B87C-3BFA165CE341}" destId="{50171CD5-7F21-AC47-83D9-F2CC9F4BBF69}" srcOrd="3" destOrd="0" presId="urn:microsoft.com/office/officeart/2005/8/layout/hList6"/>
    <dgm:cxn modelId="{147EB942-C237-334F-8B83-7629E87A6597}" type="presParOf" srcId="{0B52F1C9-A0A0-D74F-B87C-3BFA165CE341}" destId="{F969FF67-07F1-554E-BC1F-6E03023DA74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B38E08-4F4B-1F41-8390-BE0A05507822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8709FD-14AF-7743-9433-6B0BE9DDD9A7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Access your Weight</a:t>
          </a:r>
          <a:endParaRPr lang="en-US" dirty="0"/>
        </a:p>
      </dgm:t>
    </dgm:pt>
    <dgm:pt modelId="{87039D6A-34C6-944E-A8EB-7BBF6C0B65C4}" type="parTrans" cxnId="{72567F4E-8208-D74E-8CC2-8F54AE6511E9}">
      <dgm:prSet/>
      <dgm:spPr/>
      <dgm:t>
        <a:bodyPr/>
        <a:lstStyle/>
        <a:p>
          <a:endParaRPr lang="en-US"/>
        </a:p>
      </dgm:t>
    </dgm:pt>
    <dgm:pt modelId="{5DA26B4A-239D-8344-90A9-9582A9C0B97F}" type="sibTrans" cxnId="{72567F4E-8208-D74E-8CC2-8F54AE6511E9}">
      <dgm:prSet/>
      <dgm:spPr/>
      <dgm:t>
        <a:bodyPr/>
        <a:lstStyle/>
        <a:p>
          <a:endParaRPr lang="en-US"/>
        </a:p>
      </dgm:t>
    </dgm:pt>
    <dgm:pt modelId="{F0A973B1-0ADF-B140-9CCF-C0E05D7937B3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BMI</a:t>
          </a:r>
          <a:endParaRPr lang="en-US" dirty="0"/>
        </a:p>
      </dgm:t>
    </dgm:pt>
    <dgm:pt modelId="{3D4B1891-BAA4-F743-8CB6-7CA0E7C96B75}" type="parTrans" cxnId="{025B1207-B02D-6C4D-811F-7767E6A41C19}">
      <dgm:prSet/>
      <dgm:spPr/>
      <dgm:t>
        <a:bodyPr/>
        <a:lstStyle/>
        <a:p>
          <a:endParaRPr lang="en-US"/>
        </a:p>
      </dgm:t>
    </dgm:pt>
    <dgm:pt modelId="{7C4C2176-B101-1143-A4FE-CD0D610B4959}" type="sibTrans" cxnId="{025B1207-B02D-6C4D-811F-7767E6A41C19}">
      <dgm:prSet/>
      <dgm:spPr/>
      <dgm:t>
        <a:bodyPr/>
        <a:lstStyle/>
        <a:p>
          <a:endParaRPr lang="en-US"/>
        </a:p>
      </dgm:t>
    </dgm:pt>
    <dgm:pt modelId="{0FF2035B-6BAD-E74D-8D3D-DAC561BDCE40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2"/>
            </a:rPr>
            <a:t>Waist Circumference</a:t>
          </a:r>
          <a:endParaRPr lang="en-US" dirty="0"/>
        </a:p>
      </dgm:t>
    </dgm:pt>
    <dgm:pt modelId="{8D8B799F-0D3A-DA4A-A9E5-6A033C5713DE}" type="parTrans" cxnId="{5F002243-FE66-7140-8EED-3539342D186B}">
      <dgm:prSet/>
      <dgm:spPr/>
      <dgm:t>
        <a:bodyPr/>
        <a:lstStyle/>
        <a:p>
          <a:endParaRPr lang="en-US"/>
        </a:p>
      </dgm:t>
    </dgm:pt>
    <dgm:pt modelId="{FABDDDF6-12A9-D44B-BE4A-D1BC9E72E00D}" type="sibTrans" cxnId="{5F002243-FE66-7140-8EED-3539342D186B}">
      <dgm:prSet/>
      <dgm:spPr/>
      <dgm:t>
        <a:bodyPr/>
        <a:lstStyle/>
        <a:p>
          <a:endParaRPr lang="en-US"/>
        </a:p>
      </dgm:t>
    </dgm:pt>
    <dgm:pt modelId="{78EF00FE-45ED-7341-9E80-95564F3450A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/>
            </a:rPr>
            <a:t>Lose Weight</a:t>
          </a:r>
          <a:endParaRPr lang="en-US" dirty="0"/>
        </a:p>
      </dgm:t>
    </dgm:pt>
    <dgm:pt modelId="{C8C13923-6F26-8347-B99D-00C61C030B27}" type="parTrans" cxnId="{A6B52ADD-FBCE-AA4D-BB28-B7BE7DB73E9C}">
      <dgm:prSet/>
      <dgm:spPr/>
      <dgm:t>
        <a:bodyPr/>
        <a:lstStyle/>
        <a:p>
          <a:endParaRPr lang="en-US"/>
        </a:p>
      </dgm:t>
    </dgm:pt>
    <dgm:pt modelId="{2D119239-D81C-4F49-933F-6B32DEFABC70}" type="sibTrans" cxnId="{A6B52ADD-FBCE-AA4D-BB28-B7BE7DB73E9C}">
      <dgm:prSet/>
      <dgm:spPr/>
      <dgm:t>
        <a:bodyPr/>
        <a:lstStyle/>
        <a:p>
          <a:endParaRPr lang="en-US"/>
        </a:p>
      </dgm:t>
    </dgm:pt>
    <dgm:pt modelId="{34473607-23D3-014C-A0BA-ED14BADDC986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3"/>
            </a:rPr>
            <a:t>Gradually and Steadily</a:t>
          </a:r>
          <a:endParaRPr lang="en-US" dirty="0"/>
        </a:p>
      </dgm:t>
    </dgm:pt>
    <dgm:pt modelId="{AC4DB370-3D51-7040-880E-1B6D023F9469}" type="parTrans" cxnId="{5F62D8B3-86A0-DD4B-B3C3-6847D2DA6E0B}">
      <dgm:prSet/>
      <dgm:spPr/>
      <dgm:t>
        <a:bodyPr/>
        <a:lstStyle/>
        <a:p>
          <a:endParaRPr lang="en-US"/>
        </a:p>
      </dgm:t>
    </dgm:pt>
    <dgm:pt modelId="{FA51C9F4-9C8E-F247-B150-708315898672}" type="sibTrans" cxnId="{5F62D8B3-86A0-DD4B-B3C3-6847D2DA6E0B}">
      <dgm:prSet/>
      <dgm:spPr/>
      <dgm:t>
        <a:bodyPr/>
        <a:lstStyle/>
        <a:p>
          <a:endParaRPr lang="en-US"/>
        </a:p>
      </dgm:t>
    </dgm:pt>
    <dgm:pt modelId="{87A2F402-358B-B845-BD3F-826716BEC2E8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/>
            </a:rPr>
            <a:t>Eating and Exercise habits</a:t>
          </a:r>
          <a:endParaRPr lang="en-US" dirty="0"/>
        </a:p>
      </dgm:t>
    </dgm:pt>
    <dgm:pt modelId="{14342778-3C38-EC4C-A150-1F8E8CBA917B}" type="parTrans" cxnId="{AC439C1C-78FB-484C-BCE6-07035EAB40FB}">
      <dgm:prSet/>
      <dgm:spPr/>
      <dgm:t>
        <a:bodyPr/>
        <a:lstStyle/>
        <a:p>
          <a:endParaRPr lang="en-US"/>
        </a:p>
      </dgm:t>
    </dgm:pt>
    <dgm:pt modelId="{0C57FAA6-26B2-9640-9BA0-3688C9FD82A9}" type="sibTrans" cxnId="{AC439C1C-78FB-484C-BCE6-07035EAB40FB}">
      <dgm:prSet/>
      <dgm:spPr/>
      <dgm:t>
        <a:bodyPr/>
        <a:lstStyle/>
        <a:p>
          <a:endParaRPr lang="en-US"/>
        </a:p>
      </dgm:t>
    </dgm:pt>
    <dgm:pt modelId="{2A72C3BB-B086-7B4A-86FD-4DA856FA8831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/>
            </a:rPr>
            <a:t>Prevent Weight Gain</a:t>
          </a:r>
          <a:endParaRPr lang="en-US" dirty="0"/>
        </a:p>
      </dgm:t>
    </dgm:pt>
    <dgm:pt modelId="{66633ED2-2CBB-484A-9B11-943BB3E08307}" type="parTrans" cxnId="{1878D6DF-B792-0440-9709-5065F2C0D4EE}">
      <dgm:prSet/>
      <dgm:spPr/>
      <dgm:t>
        <a:bodyPr/>
        <a:lstStyle/>
        <a:p>
          <a:endParaRPr lang="en-US"/>
        </a:p>
      </dgm:t>
    </dgm:pt>
    <dgm:pt modelId="{3348EBAC-A081-B241-8428-AECE53919050}" type="sibTrans" cxnId="{1878D6DF-B792-0440-9709-5065F2C0D4EE}">
      <dgm:prSet/>
      <dgm:spPr/>
      <dgm:t>
        <a:bodyPr/>
        <a:lstStyle/>
        <a:p>
          <a:endParaRPr lang="en-US"/>
        </a:p>
      </dgm:t>
    </dgm:pt>
    <dgm:pt modelId="{B7BBAB33-3A56-754D-80D2-96AD60592C8C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6"/>
            </a:rPr>
            <a:t>Healthy Eating</a:t>
          </a:r>
          <a:endParaRPr lang="en-US" dirty="0"/>
        </a:p>
      </dgm:t>
    </dgm:pt>
    <dgm:pt modelId="{62DADE13-BC26-1843-A404-B263C29E7BC5}" type="parTrans" cxnId="{01AD8DBA-49B7-074A-AB82-AA18F68172AD}">
      <dgm:prSet/>
      <dgm:spPr/>
      <dgm:t>
        <a:bodyPr/>
        <a:lstStyle/>
        <a:p>
          <a:endParaRPr lang="en-US"/>
        </a:p>
      </dgm:t>
    </dgm:pt>
    <dgm:pt modelId="{3F2D202F-30FA-294F-9073-81794E663C9F}" type="sibTrans" cxnId="{01AD8DBA-49B7-074A-AB82-AA18F68172AD}">
      <dgm:prSet/>
      <dgm:spPr/>
      <dgm:t>
        <a:bodyPr/>
        <a:lstStyle/>
        <a:p>
          <a:endParaRPr lang="en-US"/>
        </a:p>
      </dgm:t>
    </dgm:pt>
    <dgm:pt modelId="{7C471827-ECD2-A14D-A5E3-F21C99D2DA1D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7"/>
            </a:rPr>
            <a:t>Get Moving</a:t>
          </a:r>
          <a:r>
            <a:rPr lang="en-US" dirty="0" smtClean="0"/>
            <a:t>! </a:t>
          </a:r>
        </a:p>
        <a:p>
          <a:r>
            <a:rPr lang="en-US" dirty="0" smtClean="0">
              <a:hlinkClick xmlns:r="http://schemas.openxmlformats.org/officeDocument/2006/relationships" r:id="rId8"/>
            </a:rPr>
            <a:t>Self- monitoring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/>
          </dgm14:cNvPr>
        </a:ext>
      </dgm:extLst>
    </dgm:pt>
    <dgm:pt modelId="{43031F3E-6C6C-854D-8D2F-9FD744FFCA19}" type="parTrans" cxnId="{7AA3756D-FD2D-4B4E-91E4-38CAAB936FFE}">
      <dgm:prSet/>
      <dgm:spPr/>
      <dgm:t>
        <a:bodyPr/>
        <a:lstStyle/>
        <a:p>
          <a:endParaRPr lang="en-US"/>
        </a:p>
      </dgm:t>
    </dgm:pt>
    <dgm:pt modelId="{98CAB3AC-9EF8-5441-8E45-6633EC80C11A}" type="sibTrans" cxnId="{7AA3756D-FD2D-4B4E-91E4-38CAAB936FFE}">
      <dgm:prSet/>
      <dgm:spPr/>
      <dgm:t>
        <a:bodyPr/>
        <a:lstStyle/>
        <a:p>
          <a:endParaRPr lang="en-US"/>
        </a:p>
      </dgm:t>
    </dgm:pt>
    <dgm:pt modelId="{5C042D1F-6262-6D44-B2F1-2B78B7AC7F65}" type="pres">
      <dgm:prSet presAssocID="{D5B38E08-4F4B-1F41-8390-BE0A0550782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B5D7D1-41E1-764B-9F58-66FD8CE9915F}" type="pres">
      <dgm:prSet presAssocID="{3C8709FD-14AF-7743-9433-6B0BE9DDD9A7}" presName="compNode" presStyleCnt="0"/>
      <dgm:spPr/>
    </dgm:pt>
    <dgm:pt modelId="{1575B5C9-315D-A14C-9C03-168371FCFA3E}" type="pres">
      <dgm:prSet presAssocID="{3C8709FD-14AF-7743-9433-6B0BE9DDD9A7}" presName="aNode" presStyleLbl="bgShp" presStyleIdx="0" presStyleCnt="3"/>
      <dgm:spPr/>
      <dgm:t>
        <a:bodyPr/>
        <a:lstStyle/>
        <a:p>
          <a:endParaRPr lang="en-US"/>
        </a:p>
      </dgm:t>
    </dgm:pt>
    <dgm:pt modelId="{1A07089D-7A41-4146-AE3C-4198EBB21513}" type="pres">
      <dgm:prSet presAssocID="{3C8709FD-14AF-7743-9433-6B0BE9DDD9A7}" presName="textNode" presStyleLbl="bgShp" presStyleIdx="0" presStyleCnt="3"/>
      <dgm:spPr/>
      <dgm:t>
        <a:bodyPr/>
        <a:lstStyle/>
        <a:p>
          <a:endParaRPr lang="en-US"/>
        </a:p>
      </dgm:t>
    </dgm:pt>
    <dgm:pt modelId="{23AAD40E-8576-F349-ACD3-A0A0F8194058}" type="pres">
      <dgm:prSet presAssocID="{3C8709FD-14AF-7743-9433-6B0BE9DDD9A7}" presName="compChildNode" presStyleCnt="0"/>
      <dgm:spPr/>
    </dgm:pt>
    <dgm:pt modelId="{83F1C881-8A90-C540-A567-29BC3FDCBB33}" type="pres">
      <dgm:prSet presAssocID="{3C8709FD-14AF-7743-9433-6B0BE9DDD9A7}" presName="theInnerList" presStyleCnt="0"/>
      <dgm:spPr/>
    </dgm:pt>
    <dgm:pt modelId="{09160BF2-3D39-2546-8DD4-2518A12030F4}" type="pres">
      <dgm:prSet presAssocID="{F0A973B1-0ADF-B140-9CCF-C0E05D7937B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44117-1B63-3E49-8091-7AF6518559A1}" type="pres">
      <dgm:prSet presAssocID="{F0A973B1-0ADF-B140-9CCF-C0E05D7937B3}" presName="aSpace2" presStyleCnt="0"/>
      <dgm:spPr/>
    </dgm:pt>
    <dgm:pt modelId="{7D4A8066-E9F0-B74D-91F0-BE1877E29542}" type="pres">
      <dgm:prSet presAssocID="{0FF2035B-6BAD-E74D-8D3D-DAC561BDCE40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B4E98-04C1-7A4A-A85E-CAFD699B8B3E}" type="pres">
      <dgm:prSet presAssocID="{3C8709FD-14AF-7743-9433-6B0BE9DDD9A7}" presName="aSpace" presStyleCnt="0"/>
      <dgm:spPr/>
    </dgm:pt>
    <dgm:pt modelId="{40B30CB4-B2E7-C149-B1AB-C94411C55F65}" type="pres">
      <dgm:prSet presAssocID="{78EF00FE-45ED-7341-9E80-95564F3450A2}" presName="compNode" presStyleCnt="0"/>
      <dgm:spPr/>
    </dgm:pt>
    <dgm:pt modelId="{91AD334C-3B8A-D843-9E52-C13F4DB7A283}" type="pres">
      <dgm:prSet presAssocID="{78EF00FE-45ED-7341-9E80-95564F3450A2}" presName="aNode" presStyleLbl="bgShp" presStyleIdx="1" presStyleCnt="3"/>
      <dgm:spPr/>
      <dgm:t>
        <a:bodyPr/>
        <a:lstStyle/>
        <a:p>
          <a:endParaRPr lang="en-US"/>
        </a:p>
      </dgm:t>
    </dgm:pt>
    <dgm:pt modelId="{69EF1D77-55E4-CF47-AC76-2DC6DA8A5D49}" type="pres">
      <dgm:prSet presAssocID="{78EF00FE-45ED-7341-9E80-95564F3450A2}" presName="textNode" presStyleLbl="bgShp" presStyleIdx="1" presStyleCnt="3"/>
      <dgm:spPr/>
      <dgm:t>
        <a:bodyPr/>
        <a:lstStyle/>
        <a:p>
          <a:endParaRPr lang="en-US"/>
        </a:p>
      </dgm:t>
    </dgm:pt>
    <dgm:pt modelId="{C902B6C6-EF98-334E-9AF7-E93DCBD41D84}" type="pres">
      <dgm:prSet presAssocID="{78EF00FE-45ED-7341-9E80-95564F3450A2}" presName="compChildNode" presStyleCnt="0"/>
      <dgm:spPr/>
    </dgm:pt>
    <dgm:pt modelId="{68BA4B13-972A-BF4D-AF91-5FB3FFC762ED}" type="pres">
      <dgm:prSet presAssocID="{78EF00FE-45ED-7341-9E80-95564F3450A2}" presName="theInnerList" presStyleCnt="0"/>
      <dgm:spPr/>
    </dgm:pt>
    <dgm:pt modelId="{B98A3E85-2D9A-D44A-8D84-D3CCF333A2E2}" type="pres">
      <dgm:prSet presAssocID="{34473607-23D3-014C-A0BA-ED14BADDC98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5C8E7D-8B1F-024B-B5B4-51F2B9FD8145}" type="pres">
      <dgm:prSet presAssocID="{34473607-23D3-014C-A0BA-ED14BADDC986}" presName="aSpace2" presStyleCnt="0"/>
      <dgm:spPr/>
    </dgm:pt>
    <dgm:pt modelId="{BC2D5EA9-476A-8347-A7AB-8F4830C6BBBE}" type="pres">
      <dgm:prSet presAssocID="{87A2F402-358B-B845-BD3F-826716BEC2E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EEF34-AB46-874C-80EA-8F2BEDF16ED3}" type="pres">
      <dgm:prSet presAssocID="{78EF00FE-45ED-7341-9E80-95564F3450A2}" presName="aSpace" presStyleCnt="0"/>
      <dgm:spPr/>
    </dgm:pt>
    <dgm:pt modelId="{68E4898C-3795-3F4E-BC24-9DBA1BD69BEE}" type="pres">
      <dgm:prSet presAssocID="{2A72C3BB-B086-7B4A-86FD-4DA856FA8831}" presName="compNode" presStyleCnt="0"/>
      <dgm:spPr/>
    </dgm:pt>
    <dgm:pt modelId="{BB5BEF60-F5E8-D341-B758-9A6470014DDB}" type="pres">
      <dgm:prSet presAssocID="{2A72C3BB-B086-7B4A-86FD-4DA856FA8831}" presName="aNode" presStyleLbl="bgShp" presStyleIdx="2" presStyleCnt="3"/>
      <dgm:spPr/>
      <dgm:t>
        <a:bodyPr/>
        <a:lstStyle/>
        <a:p>
          <a:endParaRPr lang="en-US"/>
        </a:p>
      </dgm:t>
    </dgm:pt>
    <dgm:pt modelId="{6DC60485-06BB-FD40-ACDA-8BDE4A345482}" type="pres">
      <dgm:prSet presAssocID="{2A72C3BB-B086-7B4A-86FD-4DA856FA8831}" presName="textNode" presStyleLbl="bgShp" presStyleIdx="2" presStyleCnt="3"/>
      <dgm:spPr/>
      <dgm:t>
        <a:bodyPr/>
        <a:lstStyle/>
        <a:p>
          <a:endParaRPr lang="en-US"/>
        </a:p>
      </dgm:t>
    </dgm:pt>
    <dgm:pt modelId="{27DD44C1-8FE6-4D49-A46E-A68DCC9A2A00}" type="pres">
      <dgm:prSet presAssocID="{2A72C3BB-B086-7B4A-86FD-4DA856FA8831}" presName="compChildNode" presStyleCnt="0"/>
      <dgm:spPr/>
    </dgm:pt>
    <dgm:pt modelId="{37A3AB23-BAE7-FE4E-B9A7-C07AEE523DC2}" type="pres">
      <dgm:prSet presAssocID="{2A72C3BB-B086-7B4A-86FD-4DA856FA8831}" presName="theInnerList" presStyleCnt="0"/>
      <dgm:spPr/>
    </dgm:pt>
    <dgm:pt modelId="{1738BEDE-05C4-A549-8DA1-A50C4C4DB29B}" type="pres">
      <dgm:prSet presAssocID="{B7BBAB33-3A56-754D-80D2-96AD60592C8C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3256E-1168-D64B-995E-7B3AB60F813C}" type="pres">
      <dgm:prSet presAssocID="{B7BBAB33-3A56-754D-80D2-96AD60592C8C}" presName="aSpace2" presStyleCnt="0"/>
      <dgm:spPr/>
    </dgm:pt>
    <dgm:pt modelId="{573F935D-8406-AF44-95EF-C750E870BC45}" type="pres">
      <dgm:prSet presAssocID="{7C471827-ECD2-A14D-A5E3-F21C99D2DA1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62D8B3-86A0-DD4B-B3C3-6847D2DA6E0B}" srcId="{78EF00FE-45ED-7341-9E80-95564F3450A2}" destId="{34473607-23D3-014C-A0BA-ED14BADDC986}" srcOrd="0" destOrd="0" parTransId="{AC4DB370-3D51-7040-880E-1B6D023F9469}" sibTransId="{FA51C9F4-9C8E-F247-B150-708315898672}"/>
    <dgm:cxn modelId="{2CF27620-F7C7-604D-9C9E-A4AC643F8881}" type="presOf" srcId="{3C8709FD-14AF-7743-9433-6B0BE9DDD9A7}" destId="{1575B5C9-315D-A14C-9C03-168371FCFA3E}" srcOrd="0" destOrd="0" presId="urn:microsoft.com/office/officeart/2005/8/layout/lProcess2"/>
    <dgm:cxn modelId="{6FE18D26-78D4-D44C-AE98-E8E34798EC59}" type="presOf" srcId="{34473607-23D3-014C-A0BA-ED14BADDC986}" destId="{B98A3E85-2D9A-D44A-8D84-D3CCF333A2E2}" srcOrd="0" destOrd="0" presId="urn:microsoft.com/office/officeart/2005/8/layout/lProcess2"/>
    <dgm:cxn modelId="{5F002243-FE66-7140-8EED-3539342D186B}" srcId="{3C8709FD-14AF-7743-9433-6B0BE9DDD9A7}" destId="{0FF2035B-6BAD-E74D-8D3D-DAC561BDCE40}" srcOrd="1" destOrd="0" parTransId="{8D8B799F-0D3A-DA4A-A9E5-6A033C5713DE}" sibTransId="{FABDDDF6-12A9-D44B-BE4A-D1BC9E72E00D}"/>
    <dgm:cxn modelId="{01AD8DBA-49B7-074A-AB82-AA18F68172AD}" srcId="{2A72C3BB-B086-7B4A-86FD-4DA856FA8831}" destId="{B7BBAB33-3A56-754D-80D2-96AD60592C8C}" srcOrd="0" destOrd="0" parTransId="{62DADE13-BC26-1843-A404-B263C29E7BC5}" sibTransId="{3F2D202F-30FA-294F-9073-81794E663C9F}"/>
    <dgm:cxn modelId="{AC439C1C-78FB-484C-BCE6-07035EAB40FB}" srcId="{78EF00FE-45ED-7341-9E80-95564F3450A2}" destId="{87A2F402-358B-B845-BD3F-826716BEC2E8}" srcOrd="1" destOrd="0" parTransId="{14342778-3C38-EC4C-A150-1F8E8CBA917B}" sibTransId="{0C57FAA6-26B2-9640-9BA0-3688C9FD82A9}"/>
    <dgm:cxn modelId="{0D1C2099-229E-BB4D-A950-4703C6EBB67D}" type="presOf" srcId="{2A72C3BB-B086-7B4A-86FD-4DA856FA8831}" destId="{BB5BEF60-F5E8-D341-B758-9A6470014DDB}" srcOrd="0" destOrd="0" presId="urn:microsoft.com/office/officeart/2005/8/layout/lProcess2"/>
    <dgm:cxn modelId="{0C49EE5E-9458-AA4A-9445-5576AC64F35A}" type="presOf" srcId="{78EF00FE-45ED-7341-9E80-95564F3450A2}" destId="{69EF1D77-55E4-CF47-AC76-2DC6DA8A5D49}" srcOrd="1" destOrd="0" presId="urn:microsoft.com/office/officeart/2005/8/layout/lProcess2"/>
    <dgm:cxn modelId="{E12797AE-B451-864D-87FA-07772021F0FA}" type="presOf" srcId="{87A2F402-358B-B845-BD3F-826716BEC2E8}" destId="{BC2D5EA9-476A-8347-A7AB-8F4830C6BBBE}" srcOrd="0" destOrd="0" presId="urn:microsoft.com/office/officeart/2005/8/layout/lProcess2"/>
    <dgm:cxn modelId="{1878D6DF-B792-0440-9709-5065F2C0D4EE}" srcId="{D5B38E08-4F4B-1F41-8390-BE0A05507822}" destId="{2A72C3BB-B086-7B4A-86FD-4DA856FA8831}" srcOrd="2" destOrd="0" parTransId="{66633ED2-2CBB-484A-9B11-943BB3E08307}" sibTransId="{3348EBAC-A081-B241-8428-AECE53919050}"/>
    <dgm:cxn modelId="{025B1207-B02D-6C4D-811F-7767E6A41C19}" srcId="{3C8709FD-14AF-7743-9433-6B0BE9DDD9A7}" destId="{F0A973B1-0ADF-B140-9CCF-C0E05D7937B3}" srcOrd="0" destOrd="0" parTransId="{3D4B1891-BAA4-F743-8CB6-7CA0E7C96B75}" sibTransId="{7C4C2176-B101-1143-A4FE-CD0D610B4959}"/>
    <dgm:cxn modelId="{91261532-1188-1645-8C35-8F11AD25B729}" type="presOf" srcId="{7C471827-ECD2-A14D-A5E3-F21C99D2DA1D}" destId="{573F935D-8406-AF44-95EF-C750E870BC45}" srcOrd="0" destOrd="0" presId="urn:microsoft.com/office/officeart/2005/8/layout/lProcess2"/>
    <dgm:cxn modelId="{5C86B977-547B-ED4F-96FD-4FCFCE9F228A}" type="presOf" srcId="{B7BBAB33-3A56-754D-80D2-96AD60592C8C}" destId="{1738BEDE-05C4-A549-8DA1-A50C4C4DB29B}" srcOrd="0" destOrd="0" presId="urn:microsoft.com/office/officeart/2005/8/layout/lProcess2"/>
    <dgm:cxn modelId="{7BD26166-8FC2-7342-B3E7-61CB6BD87D51}" type="presOf" srcId="{F0A973B1-0ADF-B140-9CCF-C0E05D7937B3}" destId="{09160BF2-3D39-2546-8DD4-2518A12030F4}" srcOrd="0" destOrd="0" presId="urn:microsoft.com/office/officeart/2005/8/layout/lProcess2"/>
    <dgm:cxn modelId="{C2719D9D-3213-A245-8C4E-141B83576506}" type="presOf" srcId="{2A72C3BB-B086-7B4A-86FD-4DA856FA8831}" destId="{6DC60485-06BB-FD40-ACDA-8BDE4A345482}" srcOrd="1" destOrd="0" presId="urn:microsoft.com/office/officeart/2005/8/layout/lProcess2"/>
    <dgm:cxn modelId="{308B2433-3184-8A43-83FE-E430A6BF4D80}" type="presOf" srcId="{3C8709FD-14AF-7743-9433-6B0BE9DDD9A7}" destId="{1A07089D-7A41-4146-AE3C-4198EBB21513}" srcOrd="1" destOrd="0" presId="urn:microsoft.com/office/officeart/2005/8/layout/lProcess2"/>
    <dgm:cxn modelId="{2BADB692-857D-2C4E-9A23-C5E3996461BF}" type="presOf" srcId="{0FF2035B-6BAD-E74D-8D3D-DAC561BDCE40}" destId="{7D4A8066-E9F0-B74D-91F0-BE1877E29542}" srcOrd="0" destOrd="0" presId="urn:microsoft.com/office/officeart/2005/8/layout/lProcess2"/>
    <dgm:cxn modelId="{3A628CAE-85D0-214E-B5DA-A0DB1BFDEBDA}" type="presOf" srcId="{D5B38E08-4F4B-1F41-8390-BE0A05507822}" destId="{5C042D1F-6262-6D44-B2F1-2B78B7AC7F65}" srcOrd="0" destOrd="0" presId="urn:microsoft.com/office/officeart/2005/8/layout/lProcess2"/>
    <dgm:cxn modelId="{72567F4E-8208-D74E-8CC2-8F54AE6511E9}" srcId="{D5B38E08-4F4B-1F41-8390-BE0A05507822}" destId="{3C8709FD-14AF-7743-9433-6B0BE9DDD9A7}" srcOrd="0" destOrd="0" parTransId="{87039D6A-34C6-944E-A8EB-7BBF6C0B65C4}" sibTransId="{5DA26B4A-239D-8344-90A9-9582A9C0B97F}"/>
    <dgm:cxn modelId="{A6B52ADD-FBCE-AA4D-BB28-B7BE7DB73E9C}" srcId="{D5B38E08-4F4B-1F41-8390-BE0A05507822}" destId="{78EF00FE-45ED-7341-9E80-95564F3450A2}" srcOrd="1" destOrd="0" parTransId="{C8C13923-6F26-8347-B99D-00C61C030B27}" sibTransId="{2D119239-D81C-4F49-933F-6B32DEFABC70}"/>
    <dgm:cxn modelId="{AA477171-E8C9-9440-948E-A9D4FF1BBCF1}" type="presOf" srcId="{78EF00FE-45ED-7341-9E80-95564F3450A2}" destId="{91AD334C-3B8A-D843-9E52-C13F4DB7A283}" srcOrd="0" destOrd="0" presId="urn:microsoft.com/office/officeart/2005/8/layout/lProcess2"/>
    <dgm:cxn modelId="{7AA3756D-FD2D-4B4E-91E4-38CAAB936FFE}" srcId="{2A72C3BB-B086-7B4A-86FD-4DA856FA8831}" destId="{7C471827-ECD2-A14D-A5E3-F21C99D2DA1D}" srcOrd="1" destOrd="0" parTransId="{43031F3E-6C6C-854D-8D2F-9FD744FFCA19}" sibTransId="{98CAB3AC-9EF8-5441-8E45-6633EC80C11A}"/>
    <dgm:cxn modelId="{DCA500BB-A405-7942-9FE5-1DCB69CEE91D}" type="presParOf" srcId="{5C042D1F-6262-6D44-B2F1-2B78B7AC7F65}" destId="{98B5D7D1-41E1-764B-9F58-66FD8CE9915F}" srcOrd="0" destOrd="0" presId="urn:microsoft.com/office/officeart/2005/8/layout/lProcess2"/>
    <dgm:cxn modelId="{CBD91B1D-2F1D-8947-86A4-116EA21793C3}" type="presParOf" srcId="{98B5D7D1-41E1-764B-9F58-66FD8CE9915F}" destId="{1575B5C9-315D-A14C-9C03-168371FCFA3E}" srcOrd="0" destOrd="0" presId="urn:microsoft.com/office/officeart/2005/8/layout/lProcess2"/>
    <dgm:cxn modelId="{24E9E404-40DB-644B-8892-2F5B06FAB305}" type="presParOf" srcId="{98B5D7D1-41E1-764B-9F58-66FD8CE9915F}" destId="{1A07089D-7A41-4146-AE3C-4198EBB21513}" srcOrd="1" destOrd="0" presId="urn:microsoft.com/office/officeart/2005/8/layout/lProcess2"/>
    <dgm:cxn modelId="{8EF4D2D9-56DC-E747-B52D-428CD8C67EB0}" type="presParOf" srcId="{98B5D7D1-41E1-764B-9F58-66FD8CE9915F}" destId="{23AAD40E-8576-F349-ACD3-A0A0F8194058}" srcOrd="2" destOrd="0" presId="urn:microsoft.com/office/officeart/2005/8/layout/lProcess2"/>
    <dgm:cxn modelId="{9357C508-2A8D-6849-9AEE-F542CD39A5D5}" type="presParOf" srcId="{23AAD40E-8576-F349-ACD3-A0A0F8194058}" destId="{83F1C881-8A90-C540-A567-29BC3FDCBB33}" srcOrd="0" destOrd="0" presId="urn:microsoft.com/office/officeart/2005/8/layout/lProcess2"/>
    <dgm:cxn modelId="{A6CFBF48-02CB-6047-9348-1A5BB78584BF}" type="presParOf" srcId="{83F1C881-8A90-C540-A567-29BC3FDCBB33}" destId="{09160BF2-3D39-2546-8DD4-2518A12030F4}" srcOrd="0" destOrd="0" presId="urn:microsoft.com/office/officeart/2005/8/layout/lProcess2"/>
    <dgm:cxn modelId="{D35FAE4A-F862-6F44-B349-564CA9955D14}" type="presParOf" srcId="{83F1C881-8A90-C540-A567-29BC3FDCBB33}" destId="{1CC44117-1B63-3E49-8091-7AF6518559A1}" srcOrd="1" destOrd="0" presId="urn:microsoft.com/office/officeart/2005/8/layout/lProcess2"/>
    <dgm:cxn modelId="{2B1E0AC8-B24E-D649-8275-214FC2E8D048}" type="presParOf" srcId="{83F1C881-8A90-C540-A567-29BC3FDCBB33}" destId="{7D4A8066-E9F0-B74D-91F0-BE1877E29542}" srcOrd="2" destOrd="0" presId="urn:microsoft.com/office/officeart/2005/8/layout/lProcess2"/>
    <dgm:cxn modelId="{6440371E-8D71-984E-B0F2-87088FD433B0}" type="presParOf" srcId="{5C042D1F-6262-6D44-B2F1-2B78B7AC7F65}" destId="{EE2B4E98-04C1-7A4A-A85E-CAFD699B8B3E}" srcOrd="1" destOrd="0" presId="urn:microsoft.com/office/officeart/2005/8/layout/lProcess2"/>
    <dgm:cxn modelId="{53C1599D-6171-ED49-81A2-BAE6C0CD81C8}" type="presParOf" srcId="{5C042D1F-6262-6D44-B2F1-2B78B7AC7F65}" destId="{40B30CB4-B2E7-C149-B1AB-C94411C55F65}" srcOrd="2" destOrd="0" presId="urn:microsoft.com/office/officeart/2005/8/layout/lProcess2"/>
    <dgm:cxn modelId="{858FD4C2-BCF7-BB45-A231-7A3FF7D24D73}" type="presParOf" srcId="{40B30CB4-B2E7-C149-B1AB-C94411C55F65}" destId="{91AD334C-3B8A-D843-9E52-C13F4DB7A283}" srcOrd="0" destOrd="0" presId="urn:microsoft.com/office/officeart/2005/8/layout/lProcess2"/>
    <dgm:cxn modelId="{52B90074-E508-EF47-828D-6BF05615B8E6}" type="presParOf" srcId="{40B30CB4-B2E7-C149-B1AB-C94411C55F65}" destId="{69EF1D77-55E4-CF47-AC76-2DC6DA8A5D49}" srcOrd="1" destOrd="0" presId="urn:microsoft.com/office/officeart/2005/8/layout/lProcess2"/>
    <dgm:cxn modelId="{5308C9EC-5DC5-4C42-87CA-F8685349791B}" type="presParOf" srcId="{40B30CB4-B2E7-C149-B1AB-C94411C55F65}" destId="{C902B6C6-EF98-334E-9AF7-E93DCBD41D84}" srcOrd="2" destOrd="0" presId="urn:microsoft.com/office/officeart/2005/8/layout/lProcess2"/>
    <dgm:cxn modelId="{72642C0C-9F2D-A04C-89B4-B5E13A806B10}" type="presParOf" srcId="{C902B6C6-EF98-334E-9AF7-E93DCBD41D84}" destId="{68BA4B13-972A-BF4D-AF91-5FB3FFC762ED}" srcOrd="0" destOrd="0" presId="urn:microsoft.com/office/officeart/2005/8/layout/lProcess2"/>
    <dgm:cxn modelId="{3A4B76D4-177A-BE4F-A601-CD15C3228D24}" type="presParOf" srcId="{68BA4B13-972A-BF4D-AF91-5FB3FFC762ED}" destId="{B98A3E85-2D9A-D44A-8D84-D3CCF333A2E2}" srcOrd="0" destOrd="0" presId="urn:microsoft.com/office/officeart/2005/8/layout/lProcess2"/>
    <dgm:cxn modelId="{132F2A56-807E-C749-9273-B601ABD01A90}" type="presParOf" srcId="{68BA4B13-972A-BF4D-AF91-5FB3FFC762ED}" destId="{3F5C8E7D-8B1F-024B-B5B4-51F2B9FD8145}" srcOrd="1" destOrd="0" presId="urn:microsoft.com/office/officeart/2005/8/layout/lProcess2"/>
    <dgm:cxn modelId="{E17AC63B-29C9-E647-BBF4-6FD49B748EDB}" type="presParOf" srcId="{68BA4B13-972A-BF4D-AF91-5FB3FFC762ED}" destId="{BC2D5EA9-476A-8347-A7AB-8F4830C6BBBE}" srcOrd="2" destOrd="0" presId="urn:microsoft.com/office/officeart/2005/8/layout/lProcess2"/>
    <dgm:cxn modelId="{399CE300-ED8A-954E-9F7F-EE4CCD77A41B}" type="presParOf" srcId="{5C042D1F-6262-6D44-B2F1-2B78B7AC7F65}" destId="{E78EEF34-AB46-874C-80EA-8F2BEDF16ED3}" srcOrd="3" destOrd="0" presId="urn:microsoft.com/office/officeart/2005/8/layout/lProcess2"/>
    <dgm:cxn modelId="{FDA93C02-4DB8-0F45-9CDC-5431428FF9EC}" type="presParOf" srcId="{5C042D1F-6262-6D44-B2F1-2B78B7AC7F65}" destId="{68E4898C-3795-3F4E-BC24-9DBA1BD69BEE}" srcOrd="4" destOrd="0" presId="urn:microsoft.com/office/officeart/2005/8/layout/lProcess2"/>
    <dgm:cxn modelId="{FF132A02-0CDE-5440-98CD-CBF1DC52A398}" type="presParOf" srcId="{68E4898C-3795-3F4E-BC24-9DBA1BD69BEE}" destId="{BB5BEF60-F5E8-D341-B758-9A6470014DDB}" srcOrd="0" destOrd="0" presId="urn:microsoft.com/office/officeart/2005/8/layout/lProcess2"/>
    <dgm:cxn modelId="{C0F8EEC6-B19A-284B-AF36-7A40356C829E}" type="presParOf" srcId="{68E4898C-3795-3F4E-BC24-9DBA1BD69BEE}" destId="{6DC60485-06BB-FD40-ACDA-8BDE4A345482}" srcOrd="1" destOrd="0" presId="urn:microsoft.com/office/officeart/2005/8/layout/lProcess2"/>
    <dgm:cxn modelId="{81EF2541-609B-CA49-8BF9-2C1EFBEC7EF6}" type="presParOf" srcId="{68E4898C-3795-3F4E-BC24-9DBA1BD69BEE}" destId="{27DD44C1-8FE6-4D49-A46E-A68DCC9A2A00}" srcOrd="2" destOrd="0" presId="urn:microsoft.com/office/officeart/2005/8/layout/lProcess2"/>
    <dgm:cxn modelId="{41F3265B-E771-5142-B74E-7F7AC9BEC59A}" type="presParOf" srcId="{27DD44C1-8FE6-4D49-A46E-A68DCC9A2A00}" destId="{37A3AB23-BAE7-FE4E-B9A7-C07AEE523DC2}" srcOrd="0" destOrd="0" presId="urn:microsoft.com/office/officeart/2005/8/layout/lProcess2"/>
    <dgm:cxn modelId="{6F7C753E-7B9D-E044-A272-5B1E6AF09793}" type="presParOf" srcId="{37A3AB23-BAE7-FE4E-B9A7-C07AEE523DC2}" destId="{1738BEDE-05C4-A549-8DA1-A50C4C4DB29B}" srcOrd="0" destOrd="0" presId="urn:microsoft.com/office/officeart/2005/8/layout/lProcess2"/>
    <dgm:cxn modelId="{CAAE6F98-40CE-9C4C-AC85-FFD1B958ECF3}" type="presParOf" srcId="{37A3AB23-BAE7-FE4E-B9A7-C07AEE523DC2}" destId="{83E3256E-1168-D64B-995E-7B3AB60F813C}" srcOrd="1" destOrd="0" presId="urn:microsoft.com/office/officeart/2005/8/layout/lProcess2"/>
    <dgm:cxn modelId="{8A07E641-A626-3049-8B95-3D85DE05AA75}" type="presParOf" srcId="{37A3AB23-BAE7-FE4E-B9A7-C07AEE523DC2}" destId="{573F935D-8406-AF44-95EF-C750E870BC4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6770B07-FECB-CC48-8332-67D65E415F17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31488569-2488-2446-B835-98F45D6E86F8}">
      <dgm:prSet phldrT="[Text]"/>
      <dgm:spPr/>
      <dgm:t>
        <a:bodyPr/>
        <a:lstStyle/>
        <a:p>
          <a:r>
            <a:rPr lang="en-US" smtClean="0"/>
            <a:t>Healthy Weight	</a:t>
          </a:r>
          <a:endParaRPr lang="en-US" dirty="0"/>
        </a:p>
      </dgm:t>
    </dgm:pt>
    <dgm:pt modelId="{7C772AAC-43BC-454D-8B0C-6148B9E9E8B3}" type="parTrans" cxnId="{4251DE74-F4E9-8542-829C-7985C5EDFCCA}">
      <dgm:prSet/>
      <dgm:spPr/>
      <dgm:t>
        <a:bodyPr/>
        <a:lstStyle/>
        <a:p>
          <a:endParaRPr lang="en-US"/>
        </a:p>
      </dgm:t>
    </dgm:pt>
    <dgm:pt modelId="{CC3928D2-0A0B-6544-9BEE-AF18046259F0}" type="sibTrans" cxnId="{4251DE74-F4E9-8542-829C-7985C5EDFCCA}">
      <dgm:prSet/>
      <dgm:spPr/>
      <dgm:t>
        <a:bodyPr/>
        <a:lstStyle/>
        <a:p>
          <a:endParaRPr lang="en-US"/>
        </a:p>
      </dgm:t>
    </dgm:pt>
    <dgm:pt modelId="{FE6C039E-8188-1B4D-87EA-9739191CBA98}">
      <dgm:prSet phldrT="[Text]"/>
      <dgm:spPr/>
      <dgm:t>
        <a:bodyPr/>
        <a:lstStyle/>
        <a:p>
          <a:r>
            <a:rPr lang="en-US" dirty="0" smtClean="0"/>
            <a:t>It’s not a diet</a:t>
          </a:r>
          <a:endParaRPr lang="en-US" dirty="0"/>
        </a:p>
      </dgm:t>
    </dgm:pt>
    <dgm:pt modelId="{9467078C-DD5C-3240-AD8F-F65B45639D04}" type="parTrans" cxnId="{EE547C2B-705A-1042-92C2-0CF0DBB7FE0A}">
      <dgm:prSet/>
      <dgm:spPr/>
      <dgm:t>
        <a:bodyPr/>
        <a:lstStyle/>
        <a:p>
          <a:endParaRPr lang="en-US"/>
        </a:p>
      </dgm:t>
    </dgm:pt>
    <dgm:pt modelId="{A5796570-A10D-C542-919E-922F3A2DF78B}" type="sibTrans" cxnId="{EE547C2B-705A-1042-92C2-0CF0DBB7FE0A}">
      <dgm:prSet/>
      <dgm:spPr/>
      <dgm:t>
        <a:bodyPr/>
        <a:lstStyle/>
        <a:p>
          <a:endParaRPr lang="en-US"/>
        </a:p>
      </dgm:t>
    </dgm:pt>
    <dgm:pt modelId="{64CC7459-480F-9349-BC4D-9400D13DFAAE}">
      <dgm:prSet phldrT="[Text]"/>
      <dgm:spPr/>
      <dgm:t>
        <a:bodyPr/>
        <a:lstStyle/>
        <a:p>
          <a:r>
            <a:rPr lang="en-US" dirty="0" smtClean="0"/>
            <a:t>It</a:t>
          </a:r>
          <a:r>
            <a:rPr lang="fr-FR" dirty="0" smtClean="0"/>
            <a:t>’</a:t>
          </a:r>
          <a:r>
            <a:rPr lang="en-US" dirty="0" smtClean="0"/>
            <a:t>s a lifestyle</a:t>
          </a:r>
          <a:endParaRPr lang="en-US" dirty="0"/>
        </a:p>
      </dgm:t>
    </dgm:pt>
    <dgm:pt modelId="{DBFB302E-FD4B-E34D-BD3A-2B418F6F7AB6}" type="parTrans" cxnId="{AFA52A56-4628-2F49-B615-04E1AE1C62EA}">
      <dgm:prSet/>
      <dgm:spPr/>
      <dgm:t>
        <a:bodyPr/>
        <a:lstStyle/>
        <a:p>
          <a:endParaRPr lang="en-US"/>
        </a:p>
      </dgm:t>
    </dgm:pt>
    <dgm:pt modelId="{195D130A-AC65-2342-8ECE-C8EDE5343509}" type="sibTrans" cxnId="{AFA52A56-4628-2F49-B615-04E1AE1C62EA}">
      <dgm:prSet/>
      <dgm:spPr/>
      <dgm:t>
        <a:bodyPr/>
        <a:lstStyle/>
        <a:p>
          <a:endParaRPr lang="en-US"/>
        </a:p>
      </dgm:t>
    </dgm:pt>
    <dgm:pt modelId="{D100490F-7B75-3C41-81DE-FC0284577A75}" type="pres">
      <dgm:prSet presAssocID="{F6770B07-FECB-CC48-8332-67D65E415F17}" presName="Name0" presStyleCnt="0">
        <dgm:presLayoutVars>
          <dgm:dir/>
          <dgm:animLvl val="lvl"/>
          <dgm:resizeHandles val="exact"/>
        </dgm:presLayoutVars>
      </dgm:prSet>
      <dgm:spPr/>
    </dgm:pt>
    <dgm:pt modelId="{B7B52C3C-F211-F746-9CBF-1A88A6C5AE81}" type="pres">
      <dgm:prSet presAssocID="{31488569-2488-2446-B835-98F45D6E86F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E6F3C-622D-B646-9405-77D5216C30E6}" type="pres">
      <dgm:prSet presAssocID="{CC3928D2-0A0B-6544-9BEE-AF18046259F0}" presName="parTxOnlySpace" presStyleCnt="0"/>
      <dgm:spPr/>
    </dgm:pt>
    <dgm:pt modelId="{332D64BD-5165-9A45-88F4-6697DB9E796C}" type="pres">
      <dgm:prSet presAssocID="{FE6C039E-8188-1B4D-87EA-9739191CBA9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6B16D-86B7-6C47-94BE-AE6C34B44E2D}" type="pres">
      <dgm:prSet presAssocID="{A5796570-A10D-C542-919E-922F3A2DF78B}" presName="parTxOnlySpace" presStyleCnt="0"/>
      <dgm:spPr/>
    </dgm:pt>
    <dgm:pt modelId="{889CB24A-F1D3-C142-9E44-E63197171D8E}" type="pres">
      <dgm:prSet presAssocID="{64CC7459-480F-9349-BC4D-9400D13DFAA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1DE74-F4E9-8542-829C-7985C5EDFCCA}" srcId="{F6770B07-FECB-CC48-8332-67D65E415F17}" destId="{31488569-2488-2446-B835-98F45D6E86F8}" srcOrd="0" destOrd="0" parTransId="{7C772AAC-43BC-454D-8B0C-6148B9E9E8B3}" sibTransId="{CC3928D2-0A0B-6544-9BEE-AF18046259F0}"/>
    <dgm:cxn modelId="{9FEEF3F1-2C74-CA44-BFC7-468FAEAAA4A8}" type="presOf" srcId="{F6770B07-FECB-CC48-8332-67D65E415F17}" destId="{D100490F-7B75-3C41-81DE-FC0284577A75}" srcOrd="0" destOrd="0" presId="urn:microsoft.com/office/officeart/2005/8/layout/chevron1"/>
    <dgm:cxn modelId="{45B68484-D4D4-7044-92C2-3C1BA2B62722}" type="presOf" srcId="{31488569-2488-2446-B835-98F45D6E86F8}" destId="{B7B52C3C-F211-F746-9CBF-1A88A6C5AE81}" srcOrd="0" destOrd="0" presId="urn:microsoft.com/office/officeart/2005/8/layout/chevron1"/>
    <dgm:cxn modelId="{302AD160-8E92-E648-A016-7B91F4BD3086}" type="presOf" srcId="{64CC7459-480F-9349-BC4D-9400D13DFAAE}" destId="{889CB24A-F1D3-C142-9E44-E63197171D8E}" srcOrd="0" destOrd="0" presId="urn:microsoft.com/office/officeart/2005/8/layout/chevron1"/>
    <dgm:cxn modelId="{EE547C2B-705A-1042-92C2-0CF0DBB7FE0A}" srcId="{F6770B07-FECB-CC48-8332-67D65E415F17}" destId="{FE6C039E-8188-1B4D-87EA-9739191CBA98}" srcOrd="1" destOrd="0" parTransId="{9467078C-DD5C-3240-AD8F-F65B45639D04}" sibTransId="{A5796570-A10D-C542-919E-922F3A2DF78B}"/>
    <dgm:cxn modelId="{AFA52A56-4628-2F49-B615-04E1AE1C62EA}" srcId="{F6770B07-FECB-CC48-8332-67D65E415F17}" destId="{64CC7459-480F-9349-BC4D-9400D13DFAAE}" srcOrd="2" destOrd="0" parTransId="{DBFB302E-FD4B-E34D-BD3A-2B418F6F7AB6}" sibTransId="{195D130A-AC65-2342-8ECE-C8EDE5343509}"/>
    <dgm:cxn modelId="{D5061B9D-69B3-E44D-AA2B-14521733275A}" type="presOf" srcId="{FE6C039E-8188-1B4D-87EA-9739191CBA98}" destId="{332D64BD-5165-9A45-88F4-6697DB9E796C}" srcOrd="0" destOrd="0" presId="urn:microsoft.com/office/officeart/2005/8/layout/chevron1"/>
    <dgm:cxn modelId="{753F5BED-890F-504E-A644-273714BE3CFA}" type="presParOf" srcId="{D100490F-7B75-3C41-81DE-FC0284577A75}" destId="{B7B52C3C-F211-F746-9CBF-1A88A6C5AE81}" srcOrd="0" destOrd="0" presId="urn:microsoft.com/office/officeart/2005/8/layout/chevron1"/>
    <dgm:cxn modelId="{022A0F61-2F7C-B947-84D8-785C0A34C145}" type="presParOf" srcId="{D100490F-7B75-3C41-81DE-FC0284577A75}" destId="{8FEE6F3C-622D-B646-9405-77D5216C30E6}" srcOrd="1" destOrd="0" presId="urn:microsoft.com/office/officeart/2005/8/layout/chevron1"/>
    <dgm:cxn modelId="{BAFDD1AD-24EF-5D47-BDE8-4B159DE80CC5}" type="presParOf" srcId="{D100490F-7B75-3C41-81DE-FC0284577A75}" destId="{332D64BD-5165-9A45-88F4-6697DB9E796C}" srcOrd="2" destOrd="0" presId="urn:microsoft.com/office/officeart/2005/8/layout/chevron1"/>
    <dgm:cxn modelId="{BC683C93-6E22-1340-9638-ADA691B8F0F2}" type="presParOf" srcId="{D100490F-7B75-3C41-81DE-FC0284577A75}" destId="{7736B16D-86B7-6C47-94BE-AE6C34B44E2D}" srcOrd="3" destOrd="0" presId="urn:microsoft.com/office/officeart/2005/8/layout/chevron1"/>
    <dgm:cxn modelId="{20BF4539-24B5-AC40-A40B-D8489BFE1719}" type="presParOf" srcId="{D100490F-7B75-3C41-81DE-FC0284577A75}" destId="{889CB24A-F1D3-C142-9E44-E63197171D8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02F4CE-0EDC-0948-951E-15FA9A01B236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D87AD1-0F45-3548-B07F-0C148A367AA8}">
      <dgm:prSet phldrT="[Text]" custT="1"/>
      <dgm:spPr/>
      <dgm:t>
        <a:bodyPr/>
        <a:lstStyle/>
        <a:p>
          <a:r>
            <a:rPr lang="en-US" sz="4400" dirty="0" smtClean="0">
              <a:solidFill>
                <a:srgbClr val="FF0000"/>
              </a:solidFill>
              <a:latin typeface="Arial Rounded MT Bold"/>
              <a:cs typeface="Arial Rounded MT Bold"/>
            </a:rPr>
            <a:t>Define the problem</a:t>
          </a:r>
          <a:endParaRPr lang="en-US" sz="4400" dirty="0">
            <a:solidFill>
              <a:srgbClr val="FF0000"/>
            </a:solidFill>
          </a:endParaRPr>
        </a:p>
      </dgm:t>
    </dgm:pt>
    <dgm:pt modelId="{BC9B6C12-C294-BA43-B147-241C67881CB6}" type="parTrans" cxnId="{0B6B1D06-1B5D-704D-8190-B3985196991B}">
      <dgm:prSet/>
      <dgm:spPr/>
      <dgm:t>
        <a:bodyPr/>
        <a:lstStyle/>
        <a:p>
          <a:endParaRPr lang="en-US"/>
        </a:p>
      </dgm:t>
    </dgm:pt>
    <dgm:pt modelId="{3127B25E-6DEB-7347-B370-5ED9B8102DC2}" type="sibTrans" cxnId="{0B6B1D06-1B5D-704D-8190-B3985196991B}">
      <dgm:prSet/>
      <dgm:spPr/>
      <dgm:t>
        <a:bodyPr/>
        <a:lstStyle/>
        <a:p>
          <a:endParaRPr lang="en-US"/>
        </a:p>
      </dgm:t>
    </dgm:pt>
    <dgm:pt modelId="{514214B6-2CCE-0549-8714-BABABAFB7B15}">
      <dgm:prSet phldrT="[Text]"/>
      <dgm:spPr/>
      <dgm:t>
        <a:bodyPr/>
        <a:lstStyle/>
        <a:p>
          <a:r>
            <a:rPr lang="en-US" dirty="0" smtClean="0"/>
            <a:t>Where are the predominated locations of children with obesity?</a:t>
          </a:r>
          <a:endParaRPr lang="en-US" dirty="0"/>
        </a:p>
      </dgm:t>
    </dgm:pt>
    <dgm:pt modelId="{4E7E8D91-692C-3642-9B50-3047E4EF9D4B}" type="parTrans" cxnId="{DCED44D8-B0D2-874C-B311-1C2199ACA54F}">
      <dgm:prSet/>
      <dgm:spPr/>
      <dgm:t>
        <a:bodyPr/>
        <a:lstStyle/>
        <a:p>
          <a:endParaRPr lang="en-US"/>
        </a:p>
      </dgm:t>
    </dgm:pt>
    <dgm:pt modelId="{A1CC0630-DA8A-0742-8264-3A773256E862}" type="sibTrans" cxnId="{DCED44D8-B0D2-874C-B311-1C2199ACA54F}">
      <dgm:prSet/>
      <dgm:spPr/>
      <dgm:t>
        <a:bodyPr/>
        <a:lstStyle/>
        <a:p>
          <a:endParaRPr lang="en-US"/>
        </a:p>
      </dgm:t>
    </dgm:pt>
    <dgm:pt modelId="{70490558-71F5-5348-9FCD-75BBCF0FB2AE}">
      <dgm:prSet phldrT="[Text]"/>
      <dgm:spPr/>
      <dgm:t>
        <a:bodyPr/>
        <a:lstStyle/>
        <a:p>
          <a:r>
            <a:rPr lang="en-US" dirty="0" smtClean="0"/>
            <a:t>What are the undesirable social conditions that result from being obese?</a:t>
          </a:r>
          <a:endParaRPr lang="en-US" dirty="0"/>
        </a:p>
      </dgm:t>
    </dgm:pt>
    <dgm:pt modelId="{41FF56C0-F3A8-9741-B615-25EA1324E593}" type="parTrans" cxnId="{FD53A5A2-0913-C946-A947-8E7D710FD079}">
      <dgm:prSet/>
      <dgm:spPr/>
      <dgm:t>
        <a:bodyPr/>
        <a:lstStyle/>
        <a:p>
          <a:endParaRPr lang="en-US"/>
        </a:p>
      </dgm:t>
    </dgm:pt>
    <dgm:pt modelId="{6B61BAC2-4ACE-9745-948F-1C5631927B34}" type="sibTrans" cxnId="{FD53A5A2-0913-C946-A947-8E7D710FD079}">
      <dgm:prSet/>
      <dgm:spPr/>
      <dgm:t>
        <a:bodyPr/>
        <a:lstStyle/>
        <a:p>
          <a:endParaRPr lang="en-US"/>
        </a:p>
      </dgm:t>
    </dgm:pt>
    <dgm:pt modelId="{9DA85559-8961-4048-8220-FCAD3B977FFD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What are the problems associated with adolescent obesity?</a:t>
          </a:r>
        </a:p>
        <a:p>
          <a:endParaRPr lang="en-US" dirty="0"/>
        </a:p>
      </dgm:t>
    </dgm:pt>
    <dgm:pt modelId="{0A0E0450-AF42-6044-9252-0D8E60DD106E}" type="sibTrans" cxnId="{E69BB470-4C40-9E4E-8551-28175F4CBFD1}">
      <dgm:prSet/>
      <dgm:spPr/>
      <dgm:t>
        <a:bodyPr/>
        <a:lstStyle/>
        <a:p>
          <a:endParaRPr lang="en-US"/>
        </a:p>
      </dgm:t>
    </dgm:pt>
    <dgm:pt modelId="{02C52C7C-B8F8-C647-A8BF-E7EB366771D3}" type="parTrans" cxnId="{E69BB470-4C40-9E4E-8551-28175F4CBFD1}">
      <dgm:prSet/>
      <dgm:spPr/>
      <dgm:t>
        <a:bodyPr/>
        <a:lstStyle/>
        <a:p>
          <a:endParaRPr lang="en-US"/>
        </a:p>
      </dgm:t>
    </dgm:pt>
    <dgm:pt modelId="{6AE360F6-A3C4-EA4F-B602-227B7596FA16}" type="pres">
      <dgm:prSet presAssocID="{3B02F4CE-0EDC-0948-951E-15FA9A01B23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327239-24BB-6A4D-9E27-78B6C8D2F832}" type="pres">
      <dgm:prSet presAssocID="{B7D87AD1-0F45-3548-B07F-0C148A367AA8}" presName="roof" presStyleLbl="dkBgShp" presStyleIdx="0" presStyleCnt="2"/>
      <dgm:spPr/>
      <dgm:t>
        <a:bodyPr/>
        <a:lstStyle/>
        <a:p>
          <a:endParaRPr lang="en-US"/>
        </a:p>
      </dgm:t>
    </dgm:pt>
    <dgm:pt modelId="{139FC3D5-D2F9-D44E-B783-9806A383A981}" type="pres">
      <dgm:prSet presAssocID="{B7D87AD1-0F45-3548-B07F-0C148A367AA8}" presName="pillars" presStyleCnt="0"/>
      <dgm:spPr/>
    </dgm:pt>
    <dgm:pt modelId="{C9FC3727-9D1B-0540-A7A5-A96030814978}" type="pres">
      <dgm:prSet presAssocID="{B7D87AD1-0F45-3548-B07F-0C148A367AA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7231F7-7983-4847-9828-76AFB6CEE75B}" type="pres">
      <dgm:prSet presAssocID="{514214B6-2CCE-0549-8714-BABABAFB7B1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98154-D2FC-1C49-9703-9B20552A029A}" type="pres">
      <dgm:prSet presAssocID="{70490558-71F5-5348-9FCD-75BBCF0FB2A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AA851-8375-CF48-8B9F-4054C6A8F04F}" type="pres">
      <dgm:prSet presAssocID="{B7D87AD1-0F45-3548-B07F-0C148A367AA8}" presName="base" presStyleLbl="dkBgShp" presStyleIdx="1" presStyleCnt="2"/>
      <dgm:spPr/>
    </dgm:pt>
  </dgm:ptLst>
  <dgm:cxnLst>
    <dgm:cxn modelId="{0B6B1D06-1B5D-704D-8190-B3985196991B}" srcId="{3B02F4CE-0EDC-0948-951E-15FA9A01B236}" destId="{B7D87AD1-0F45-3548-B07F-0C148A367AA8}" srcOrd="0" destOrd="0" parTransId="{BC9B6C12-C294-BA43-B147-241C67881CB6}" sibTransId="{3127B25E-6DEB-7347-B370-5ED9B8102DC2}"/>
    <dgm:cxn modelId="{E69BB470-4C40-9E4E-8551-28175F4CBFD1}" srcId="{B7D87AD1-0F45-3548-B07F-0C148A367AA8}" destId="{9DA85559-8961-4048-8220-FCAD3B977FFD}" srcOrd="0" destOrd="0" parTransId="{02C52C7C-B8F8-C647-A8BF-E7EB366771D3}" sibTransId="{0A0E0450-AF42-6044-9252-0D8E60DD106E}"/>
    <dgm:cxn modelId="{FD53A5A2-0913-C946-A947-8E7D710FD079}" srcId="{B7D87AD1-0F45-3548-B07F-0C148A367AA8}" destId="{70490558-71F5-5348-9FCD-75BBCF0FB2AE}" srcOrd="2" destOrd="0" parTransId="{41FF56C0-F3A8-9741-B615-25EA1324E593}" sibTransId="{6B61BAC2-4ACE-9745-948F-1C5631927B34}"/>
    <dgm:cxn modelId="{285DA678-2CE6-D148-A2D8-5FF99269694B}" type="presOf" srcId="{B7D87AD1-0F45-3548-B07F-0C148A367AA8}" destId="{2B327239-24BB-6A4D-9E27-78B6C8D2F832}" srcOrd="0" destOrd="0" presId="urn:microsoft.com/office/officeart/2005/8/layout/hList3"/>
    <dgm:cxn modelId="{63E73D9C-2E4B-B143-8214-196C00647BC9}" type="presOf" srcId="{3B02F4CE-0EDC-0948-951E-15FA9A01B236}" destId="{6AE360F6-A3C4-EA4F-B602-227B7596FA16}" srcOrd="0" destOrd="0" presId="urn:microsoft.com/office/officeart/2005/8/layout/hList3"/>
    <dgm:cxn modelId="{DD8FFB02-BF3F-0D4C-8A77-D8DB15141FC4}" type="presOf" srcId="{9DA85559-8961-4048-8220-FCAD3B977FFD}" destId="{C9FC3727-9D1B-0540-A7A5-A96030814978}" srcOrd="0" destOrd="0" presId="urn:microsoft.com/office/officeart/2005/8/layout/hList3"/>
    <dgm:cxn modelId="{1C15285B-0984-9D4B-A625-89F16EFEA02A}" type="presOf" srcId="{514214B6-2CCE-0549-8714-BABABAFB7B15}" destId="{D27231F7-7983-4847-9828-76AFB6CEE75B}" srcOrd="0" destOrd="0" presId="urn:microsoft.com/office/officeart/2005/8/layout/hList3"/>
    <dgm:cxn modelId="{DCED44D8-B0D2-874C-B311-1C2199ACA54F}" srcId="{B7D87AD1-0F45-3548-B07F-0C148A367AA8}" destId="{514214B6-2CCE-0549-8714-BABABAFB7B15}" srcOrd="1" destOrd="0" parTransId="{4E7E8D91-692C-3642-9B50-3047E4EF9D4B}" sibTransId="{A1CC0630-DA8A-0742-8264-3A773256E862}"/>
    <dgm:cxn modelId="{47822509-ED88-3F4B-8740-D55167B9AE78}" type="presOf" srcId="{70490558-71F5-5348-9FCD-75BBCF0FB2AE}" destId="{A9F98154-D2FC-1C49-9703-9B20552A029A}" srcOrd="0" destOrd="0" presId="urn:microsoft.com/office/officeart/2005/8/layout/hList3"/>
    <dgm:cxn modelId="{F78A5CA4-ADF3-594B-862B-BE67B70CD12B}" type="presParOf" srcId="{6AE360F6-A3C4-EA4F-B602-227B7596FA16}" destId="{2B327239-24BB-6A4D-9E27-78B6C8D2F832}" srcOrd="0" destOrd="0" presId="urn:microsoft.com/office/officeart/2005/8/layout/hList3"/>
    <dgm:cxn modelId="{5937DE42-43F9-3D41-B766-57FB1DD3B50B}" type="presParOf" srcId="{6AE360F6-A3C4-EA4F-B602-227B7596FA16}" destId="{139FC3D5-D2F9-D44E-B783-9806A383A981}" srcOrd="1" destOrd="0" presId="urn:microsoft.com/office/officeart/2005/8/layout/hList3"/>
    <dgm:cxn modelId="{476F9BB0-3552-D549-B8A8-D3DB1F20FDF0}" type="presParOf" srcId="{139FC3D5-D2F9-D44E-B783-9806A383A981}" destId="{C9FC3727-9D1B-0540-A7A5-A96030814978}" srcOrd="0" destOrd="0" presId="urn:microsoft.com/office/officeart/2005/8/layout/hList3"/>
    <dgm:cxn modelId="{2DA1A003-A3A0-D741-9390-1228B2CE555F}" type="presParOf" srcId="{139FC3D5-D2F9-D44E-B783-9806A383A981}" destId="{D27231F7-7983-4847-9828-76AFB6CEE75B}" srcOrd="1" destOrd="0" presId="urn:microsoft.com/office/officeart/2005/8/layout/hList3"/>
    <dgm:cxn modelId="{2A00B837-81A7-6D4E-94F4-B72E1201159D}" type="presParOf" srcId="{139FC3D5-D2F9-D44E-B783-9806A383A981}" destId="{A9F98154-D2FC-1C49-9703-9B20552A029A}" srcOrd="2" destOrd="0" presId="urn:microsoft.com/office/officeart/2005/8/layout/hList3"/>
    <dgm:cxn modelId="{56202728-B43E-E048-911E-F0CD24B81B93}" type="presParOf" srcId="{6AE360F6-A3C4-EA4F-B602-227B7596FA16}" destId="{8ECAA851-8375-CF48-8B9F-4054C6A8F04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770B07-FECB-CC48-8332-67D65E415F17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31488569-2488-2446-B835-98F45D6E86F8}">
      <dgm:prSet phldrT="[Text]" custT="1"/>
      <dgm:spPr/>
      <dgm:t>
        <a:bodyPr/>
        <a:lstStyle/>
        <a:p>
          <a:r>
            <a:rPr lang="en-US" sz="2000" dirty="0" smtClean="0"/>
            <a:t>Present evidence to support your claim.</a:t>
          </a:r>
          <a:r>
            <a:rPr lang="en-US" sz="1900" dirty="0" smtClean="0"/>
            <a:t>	</a:t>
          </a:r>
          <a:endParaRPr lang="en-US" sz="1900" dirty="0"/>
        </a:p>
      </dgm:t>
    </dgm:pt>
    <dgm:pt modelId="{7C772AAC-43BC-454D-8B0C-6148B9E9E8B3}" type="parTrans" cxnId="{4251DE74-F4E9-8542-829C-7985C5EDFCCA}">
      <dgm:prSet/>
      <dgm:spPr/>
      <dgm:t>
        <a:bodyPr/>
        <a:lstStyle/>
        <a:p>
          <a:endParaRPr lang="en-US"/>
        </a:p>
      </dgm:t>
    </dgm:pt>
    <dgm:pt modelId="{CC3928D2-0A0B-6544-9BEE-AF18046259F0}" type="sibTrans" cxnId="{4251DE74-F4E9-8542-829C-7985C5EDFCCA}">
      <dgm:prSet/>
      <dgm:spPr/>
      <dgm:t>
        <a:bodyPr/>
        <a:lstStyle/>
        <a:p>
          <a:endParaRPr lang="en-US"/>
        </a:p>
      </dgm:t>
    </dgm:pt>
    <dgm:pt modelId="{FE6C039E-8188-1B4D-87EA-9739191CBA98}">
      <dgm:prSet phldrT="[Text]"/>
      <dgm:spPr/>
      <dgm:t>
        <a:bodyPr/>
        <a:lstStyle/>
        <a:p>
          <a:r>
            <a:rPr lang="en-US" dirty="0" smtClean="0"/>
            <a:t>Be precise…</a:t>
          </a:r>
          <a:endParaRPr lang="en-US" dirty="0"/>
        </a:p>
      </dgm:t>
    </dgm:pt>
    <dgm:pt modelId="{9467078C-DD5C-3240-AD8F-F65B45639D04}" type="parTrans" cxnId="{EE547C2B-705A-1042-92C2-0CF0DBB7FE0A}">
      <dgm:prSet/>
      <dgm:spPr/>
      <dgm:t>
        <a:bodyPr/>
        <a:lstStyle/>
        <a:p>
          <a:endParaRPr lang="en-US"/>
        </a:p>
      </dgm:t>
    </dgm:pt>
    <dgm:pt modelId="{A5796570-A10D-C542-919E-922F3A2DF78B}" type="sibTrans" cxnId="{EE547C2B-705A-1042-92C2-0CF0DBB7FE0A}">
      <dgm:prSet/>
      <dgm:spPr/>
      <dgm:t>
        <a:bodyPr/>
        <a:lstStyle/>
        <a:p>
          <a:endParaRPr lang="en-US"/>
        </a:p>
      </dgm:t>
    </dgm:pt>
    <dgm:pt modelId="{64CC7459-480F-9349-BC4D-9400D13DFAAE}">
      <dgm:prSet phldrT="[Text]" custT="1"/>
      <dgm:spPr/>
      <dgm:t>
        <a:bodyPr/>
        <a:lstStyle/>
        <a:p>
          <a:r>
            <a:rPr lang="en-US" sz="2000" dirty="0" smtClean="0"/>
            <a:t>Indicate statistics,  </a:t>
          </a:r>
          <a:r>
            <a:rPr lang="en-US" sz="2000" dirty="0" smtClean="0"/>
            <a:t>measure-</a:t>
          </a:r>
          <a:r>
            <a:rPr lang="en-US" sz="2000" dirty="0" err="1" smtClean="0"/>
            <a:t>ments</a:t>
          </a:r>
          <a:r>
            <a:rPr lang="en-US" sz="2000" dirty="0" smtClean="0"/>
            <a:t>, research, etc..</a:t>
          </a:r>
          <a:endParaRPr lang="en-US" sz="2000" dirty="0"/>
        </a:p>
      </dgm:t>
    </dgm:pt>
    <dgm:pt modelId="{DBFB302E-FD4B-E34D-BD3A-2B418F6F7AB6}" type="parTrans" cxnId="{AFA52A56-4628-2F49-B615-04E1AE1C62EA}">
      <dgm:prSet/>
      <dgm:spPr/>
      <dgm:t>
        <a:bodyPr/>
        <a:lstStyle/>
        <a:p>
          <a:endParaRPr lang="en-US"/>
        </a:p>
      </dgm:t>
    </dgm:pt>
    <dgm:pt modelId="{195D130A-AC65-2342-8ECE-C8EDE5343509}" type="sibTrans" cxnId="{AFA52A56-4628-2F49-B615-04E1AE1C62EA}">
      <dgm:prSet/>
      <dgm:spPr/>
      <dgm:t>
        <a:bodyPr/>
        <a:lstStyle/>
        <a:p>
          <a:endParaRPr lang="en-US"/>
        </a:p>
      </dgm:t>
    </dgm:pt>
    <dgm:pt modelId="{D100490F-7B75-3C41-81DE-FC0284577A75}" type="pres">
      <dgm:prSet presAssocID="{F6770B07-FECB-CC48-8332-67D65E415F17}" presName="Name0" presStyleCnt="0">
        <dgm:presLayoutVars>
          <dgm:dir/>
          <dgm:animLvl val="lvl"/>
          <dgm:resizeHandles val="exact"/>
        </dgm:presLayoutVars>
      </dgm:prSet>
      <dgm:spPr/>
    </dgm:pt>
    <dgm:pt modelId="{B7B52C3C-F211-F746-9CBF-1A88A6C5AE81}" type="pres">
      <dgm:prSet presAssocID="{31488569-2488-2446-B835-98F45D6E86F8}" presName="parTxOnly" presStyleLbl="node1" presStyleIdx="0" presStyleCnt="3" custScaleY="1414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E6F3C-622D-B646-9405-77D5216C30E6}" type="pres">
      <dgm:prSet presAssocID="{CC3928D2-0A0B-6544-9BEE-AF18046259F0}" presName="parTxOnlySpace" presStyleCnt="0"/>
      <dgm:spPr/>
    </dgm:pt>
    <dgm:pt modelId="{332D64BD-5165-9A45-88F4-6697DB9E796C}" type="pres">
      <dgm:prSet presAssocID="{FE6C039E-8188-1B4D-87EA-9739191CBA98}" presName="parTxOnly" presStyleLbl="node1" presStyleIdx="1" presStyleCnt="3" custScaleX="92524" custScaleY="1414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6B16D-86B7-6C47-94BE-AE6C34B44E2D}" type="pres">
      <dgm:prSet presAssocID="{A5796570-A10D-C542-919E-922F3A2DF78B}" presName="parTxOnlySpace" presStyleCnt="0"/>
      <dgm:spPr/>
    </dgm:pt>
    <dgm:pt modelId="{889CB24A-F1D3-C142-9E44-E63197171D8E}" type="pres">
      <dgm:prSet presAssocID="{64CC7459-480F-9349-BC4D-9400D13DFAAE}" presName="parTxOnly" presStyleLbl="node1" presStyleIdx="2" presStyleCnt="3" custScaleY="1414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1DE74-F4E9-8542-829C-7985C5EDFCCA}" srcId="{F6770B07-FECB-CC48-8332-67D65E415F17}" destId="{31488569-2488-2446-B835-98F45D6E86F8}" srcOrd="0" destOrd="0" parTransId="{7C772AAC-43BC-454D-8B0C-6148B9E9E8B3}" sibTransId="{CC3928D2-0A0B-6544-9BEE-AF18046259F0}"/>
    <dgm:cxn modelId="{999C7B68-0A60-1045-AAAA-64428BBDAED0}" type="presOf" srcId="{64CC7459-480F-9349-BC4D-9400D13DFAAE}" destId="{889CB24A-F1D3-C142-9E44-E63197171D8E}" srcOrd="0" destOrd="0" presId="urn:microsoft.com/office/officeart/2005/8/layout/chevron1"/>
    <dgm:cxn modelId="{3996B930-05E1-9347-A5D2-6A1F6003E78E}" type="presOf" srcId="{F6770B07-FECB-CC48-8332-67D65E415F17}" destId="{D100490F-7B75-3C41-81DE-FC0284577A75}" srcOrd="0" destOrd="0" presId="urn:microsoft.com/office/officeart/2005/8/layout/chevron1"/>
    <dgm:cxn modelId="{0AF1D277-9984-4A4D-9ECF-C7EC58621E90}" type="presOf" srcId="{31488569-2488-2446-B835-98F45D6E86F8}" destId="{B7B52C3C-F211-F746-9CBF-1A88A6C5AE81}" srcOrd="0" destOrd="0" presId="urn:microsoft.com/office/officeart/2005/8/layout/chevron1"/>
    <dgm:cxn modelId="{EE547C2B-705A-1042-92C2-0CF0DBB7FE0A}" srcId="{F6770B07-FECB-CC48-8332-67D65E415F17}" destId="{FE6C039E-8188-1B4D-87EA-9739191CBA98}" srcOrd="1" destOrd="0" parTransId="{9467078C-DD5C-3240-AD8F-F65B45639D04}" sibTransId="{A5796570-A10D-C542-919E-922F3A2DF78B}"/>
    <dgm:cxn modelId="{AFA52A56-4628-2F49-B615-04E1AE1C62EA}" srcId="{F6770B07-FECB-CC48-8332-67D65E415F17}" destId="{64CC7459-480F-9349-BC4D-9400D13DFAAE}" srcOrd="2" destOrd="0" parTransId="{DBFB302E-FD4B-E34D-BD3A-2B418F6F7AB6}" sibTransId="{195D130A-AC65-2342-8ECE-C8EDE5343509}"/>
    <dgm:cxn modelId="{BC214F44-9AD6-3C46-A611-480DA71F6909}" type="presOf" srcId="{FE6C039E-8188-1B4D-87EA-9739191CBA98}" destId="{332D64BD-5165-9A45-88F4-6697DB9E796C}" srcOrd="0" destOrd="0" presId="urn:microsoft.com/office/officeart/2005/8/layout/chevron1"/>
    <dgm:cxn modelId="{3DB31403-41C1-A542-853F-EF144CCC1A80}" type="presParOf" srcId="{D100490F-7B75-3C41-81DE-FC0284577A75}" destId="{B7B52C3C-F211-F746-9CBF-1A88A6C5AE81}" srcOrd="0" destOrd="0" presId="urn:microsoft.com/office/officeart/2005/8/layout/chevron1"/>
    <dgm:cxn modelId="{3A825E77-22C6-2F48-8611-A80D7D526808}" type="presParOf" srcId="{D100490F-7B75-3C41-81DE-FC0284577A75}" destId="{8FEE6F3C-622D-B646-9405-77D5216C30E6}" srcOrd="1" destOrd="0" presId="urn:microsoft.com/office/officeart/2005/8/layout/chevron1"/>
    <dgm:cxn modelId="{126F55F2-E9EB-644C-A4F6-2E0937345F1E}" type="presParOf" srcId="{D100490F-7B75-3C41-81DE-FC0284577A75}" destId="{332D64BD-5165-9A45-88F4-6697DB9E796C}" srcOrd="2" destOrd="0" presId="urn:microsoft.com/office/officeart/2005/8/layout/chevron1"/>
    <dgm:cxn modelId="{443FF7F3-B6A7-EF45-B1B0-D0D083FB4B8C}" type="presParOf" srcId="{D100490F-7B75-3C41-81DE-FC0284577A75}" destId="{7736B16D-86B7-6C47-94BE-AE6C34B44E2D}" srcOrd="3" destOrd="0" presId="urn:microsoft.com/office/officeart/2005/8/layout/chevron1"/>
    <dgm:cxn modelId="{BBFD8C6E-96D6-CE47-8F91-686221E18511}" type="presParOf" srcId="{D100490F-7B75-3C41-81DE-FC0284577A75}" destId="{889CB24A-F1D3-C142-9E44-E63197171D8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D585CC-B507-1E46-BB39-1642DCD34310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CFC510-9502-3C40-8B58-FC4CA06359A3}">
      <dgm:prSet phldrT="[Text]"/>
      <dgm:spPr/>
      <dgm:t>
        <a:bodyPr/>
        <a:lstStyle/>
        <a:p>
          <a:pPr algn="ctr"/>
          <a:r>
            <a:rPr lang="en-US" dirty="0" smtClean="0"/>
            <a:t>What are the underlying factors, that contribute to the problem?</a:t>
          </a:r>
          <a:endParaRPr lang="en-US" dirty="0"/>
        </a:p>
      </dgm:t>
    </dgm:pt>
    <dgm:pt modelId="{3B8B647E-2C54-154A-AD12-DE7E9090A9B3}" type="parTrans" cxnId="{FAAE8BF9-1127-9342-82F8-4213686CD9B9}">
      <dgm:prSet/>
      <dgm:spPr/>
      <dgm:t>
        <a:bodyPr/>
        <a:lstStyle/>
        <a:p>
          <a:endParaRPr lang="en-US"/>
        </a:p>
      </dgm:t>
    </dgm:pt>
    <dgm:pt modelId="{ABB9878D-BDB7-934A-BB0C-A50659BBDBEB}" type="sibTrans" cxnId="{FAAE8BF9-1127-9342-82F8-4213686CD9B9}">
      <dgm:prSet/>
      <dgm:spPr/>
      <dgm:t>
        <a:bodyPr/>
        <a:lstStyle/>
        <a:p>
          <a:endParaRPr lang="en-US"/>
        </a:p>
      </dgm:t>
    </dgm:pt>
    <dgm:pt modelId="{8DDBF2ED-087F-AE42-8040-0B6FCBED9762}">
      <dgm:prSet phldrT="[Text]"/>
      <dgm:spPr/>
      <dgm:t>
        <a:bodyPr/>
        <a:lstStyle/>
        <a:p>
          <a:endParaRPr lang="en-US" dirty="0"/>
        </a:p>
      </dgm:t>
    </dgm:pt>
    <dgm:pt modelId="{71F19AFA-6821-244F-9E3E-EA68915E789B}" type="parTrans" cxnId="{D5BACE4E-970C-D148-8608-6B1451F9BFA6}">
      <dgm:prSet/>
      <dgm:spPr/>
      <dgm:t>
        <a:bodyPr/>
        <a:lstStyle/>
        <a:p>
          <a:endParaRPr lang="en-US"/>
        </a:p>
      </dgm:t>
    </dgm:pt>
    <dgm:pt modelId="{D8483004-8E05-7447-A266-08C439BD44A5}" type="sibTrans" cxnId="{D5BACE4E-970C-D148-8608-6B1451F9BFA6}">
      <dgm:prSet/>
      <dgm:spPr/>
      <dgm:t>
        <a:bodyPr/>
        <a:lstStyle/>
        <a:p>
          <a:endParaRPr lang="en-US"/>
        </a:p>
      </dgm:t>
    </dgm:pt>
    <dgm:pt modelId="{8C09EFD9-F720-3E46-B70E-EFA31CF3BAE3}">
      <dgm:prSet phldrT="[Text]"/>
      <dgm:spPr/>
      <dgm:t>
        <a:bodyPr/>
        <a:lstStyle/>
        <a:p>
          <a:pPr algn="ctr"/>
          <a:r>
            <a:rPr lang="en-US" dirty="0" smtClean="0"/>
            <a:t>Can you show evidence to support your facts?</a:t>
          </a:r>
          <a:endParaRPr lang="en-US" dirty="0"/>
        </a:p>
      </dgm:t>
    </dgm:pt>
    <dgm:pt modelId="{8C3E4693-E7B8-EB4E-B5E3-0D96B49B7A85}" type="parTrans" cxnId="{86A620F0-8C43-ED47-B38B-2B625A58CB77}">
      <dgm:prSet/>
      <dgm:spPr/>
      <dgm:t>
        <a:bodyPr/>
        <a:lstStyle/>
        <a:p>
          <a:endParaRPr lang="en-US"/>
        </a:p>
      </dgm:t>
    </dgm:pt>
    <dgm:pt modelId="{1C0C2BB0-CE32-B44F-8BB5-813E3CD26060}" type="sibTrans" cxnId="{86A620F0-8C43-ED47-B38B-2B625A58CB77}">
      <dgm:prSet/>
      <dgm:spPr/>
      <dgm:t>
        <a:bodyPr/>
        <a:lstStyle/>
        <a:p>
          <a:endParaRPr lang="en-US"/>
        </a:p>
      </dgm:t>
    </dgm:pt>
    <dgm:pt modelId="{02F980A1-A7B8-7248-9903-578BA8D65D53}">
      <dgm:prSet phldrT="[Text]"/>
      <dgm:spPr/>
      <dgm:t>
        <a:bodyPr/>
        <a:lstStyle/>
        <a:p>
          <a:endParaRPr lang="en-US" dirty="0"/>
        </a:p>
      </dgm:t>
    </dgm:pt>
    <dgm:pt modelId="{1C592C74-63DD-2E42-B535-A6561156218E}" type="parTrans" cxnId="{17F69D4E-C9B2-874F-B5EB-BB8A02A6033C}">
      <dgm:prSet/>
      <dgm:spPr/>
      <dgm:t>
        <a:bodyPr/>
        <a:lstStyle/>
        <a:p>
          <a:endParaRPr lang="en-US"/>
        </a:p>
      </dgm:t>
    </dgm:pt>
    <dgm:pt modelId="{C19A7A29-EC71-A24C-94C9-F1179A153A80}" type="sibTrans" cxnId="{17F69D4E-C9B2-874F-B5EB-BB8A02A6033C}">
      <dgm:prSet/>
      <dgm:spPr/>
      <dgm:t>
        <a:bodyPr/>
        <a:lstStyle/>
        <a:p>
          <a:endParaRPr lang="en-US"/>
        </a:p>
      </dgm:t>
    </dgm:pt>
    <dgm:pt modelId="{679B68B5-9D89-A34E-B479-C118326F7940}" type="pres">
      <dgm:prSet presAssocID="{56D585CC-B507-1E46-BB39-1642DCD343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190FB3-7A9A-C048-BA1B-CCB38D96CDEE}" type="pres">
      <dgm:prSet presAssocID="{93CFC510-9502-3C40-8B58-FC4CA06359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49A04-A2E3-AE4C-907B-41B1DCA2A6B3}" type="pres">
      <dgm:prSet presAssocID="{93CFC510-9502-3C40-8B58-FC4CA06359A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F7DF6C-00B3-8341-AB03-6F3F8F99BF7B}" type="pres">
      <dgm:prSet presAssocID="{8C09EFD9-F720-3E46-B70E-EFA31CF3BAE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3D80D5-90A7-7744-B63F-423D9DC15033}" type="pres">
      <dgm:prSet presAssocID="{8C09EFD9-F720-3E46-B70E-EFA31CF3BAE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AE8BF9-1127-9342-82F8-4213686CD9B9}" srcId="{56D585CC-B507-1E46-BB39-1642DCD34310}" destId="{93CFC510-9502-3C40-8B58-FC4CA06359A3}" srcOrd="0" destOrd="0" parTransId="{3B8B647E-2C54-154A-AD12-DE7E9090A9B3}" sibTransId="{ABB9878D-BDB7-934A-BB0C-A50659BBDBEB}"/>
    <dgm:cxn modelId="{EE29DC10-43BF-FB4C-A733-E67F4E400CF4}" type="presOf" srcId="{8DDBF2ED-087F-AE42-8040-0B6FCBED9762}" destId="{82A49A04-A2E3-AE4C-907B-41B1DCA2A6B3}" srcOrd="0" destOrd="0" presId="urn:microsoft.com/office/officeart/2005/8/layout/vList2"/>
    <dgm:cxn modelId="{86A620F0-8C43-ED47-B38B-2B625A58CB77}" srcId="{56D585CC-B507-1E46-BB39-1642DCD34310}" destId="{8C09EFD9-F720-3E46-B70E-EFA31CF3BAE3}" srcOrd="1" destOrd="0" parTransId="{8C3E4693-E7B8-EB4E-B5E3-0D96B49B7A85}" sibTransId="{1C0C2BB0-CE32-B44F-8BB5-813E3CD26060}"/>
    <dgm:cxn modelId="{5327B11D-09AC-6A46-8B6F-211E5366B2C4}" type="presOf" srcId="{02F980A1-A7B8-7248-9903-578BA8D65D53}" destId="{133D80D5-90A7-7744-B63F-423D9DC15033}" srcOrd="0" destOrd="0" presId="urn:microsoft.com/office/officeart/2005/8/layout/vList2"/>
    <dgm:cxn modelId="{02277E20-A9F3-604F-BAFE-4F4DD1AE8168}" type="presOf" srcId="{93CFC510-9502-3C40-8B58-FC4CA06359A3}" destId="{8E190FB3-7A9A-C048-BA1B-CCB38D96CDEE}" srcOrd="0" destOrd="0" presId="urn:microsoft.com/office/officeart/2005/8/layout/vList2"/>
    <dgm:cxn modelId="{D5BACE4E-970C-D148-8608-6B1451F9BFA6}" srcId="{93CFC510-9502-3C40-8B58-FC4CA06359A3}" destId="{8DDBF2ED-087F-AE42-8040-0B6FCBED9762}" srcOrd="0" destOrd="0" parTransId="{71F19AFA-6821-244F-9E3E-EA68915E789B}" sibTransId="{D8483004-8E05-7447-A266-08C439BD44A5}"/>
    <dgm:cxn modelId="{E26C53A7-F83D-F04E-A7CD-FC6D4A22FDF4}" type="presOf" srcId="{8C09EFD9-F720-3E46-B70E-EFA31CF3BAE3}" destId="{2CF7DF6C-00B3-8341-AB03-6F3F8F99BF7B}" srcOrd="0" destOrd="0" presId="urn:microsoft.com/office/officeart/2005/8/layout/vList2"/>
    <dgm:cxn modelId="{17F69D4E-C9B2-874F-B5EB-BB8A02A6033C}" srcId="{8C09EFD9-F720-3E46-B70E-EFA31CF3BAE3}" destId="{02F980A1-A7B8-7248-9903-578BA8D65D53}" srcOrd="0" destOrd="0" parTransId="{1C592C74-63DD-2E42-B535-A6561156218E}" sibTransId="{C19A7A29-EC71-A24C-94C9-F1179A153A80}"/>
    <dgm:cxn modelId="{AB9192A9-B4DD-4A45-9CB5-E98B94F261A1}" type="presOf" srcId="{56D585CC-B507-1E46-BB39-1642DCD34310}" destId="{679B68B5-9D89-A34E-B479-C118326F7940}" srcOrd="0" destOrd="0" presId="urn:microsoft.com/office/officeart/2005/8/layout/vList2"/>
    <dgm:cxn modelId="{3BF00F0A-3964-CE4F-A91A-CBCC754FF276}" type="presParOf" srcId="{679B68B5-9D89-A34E-B479-C118326F7940}" destId="{8E190FB3-7A9A-C048-BA1B-CCB38D96CDEE}" srcOrd="0" destOrd="0" presId="urn:microsoft.com/office/officeart/2005/8/layout/vList2"/>
    <dgm:cxn modelId="{3FC62BE2-BF05-A54A-8AAE-EFB494295C65}" type="presParOf" srcId="{679B68B5-9D89-A34E-B479-C118326F7940}" destId="{82A49A04-A2E3-AE4C-907B-41B1DCA2A6B3}" srcOrd="1" destOrd="0" presId="urn:microsoft.com/office/officeart/2005/8/layout/vList2"/>
    <dgm:cxn modelId="{E220B7E4-9808-BB4B-96A8-A7CD048E7720}" type="presParOf" srcId="{679B68B5-9D89-A34E-B479-C118326F7940}" destId="{2CF7DF6C-00B3-8341-AB03-6F3F8F99BF7B}" srcOrd="2" destOrd="0" presId="urn:microsoft.com/office/officeart/2005/8/layout/vList2"/>
    <dgm:cxn modelId="{04BF2FAF-9C76-0B47-96B4-EC68B152227E}" type="presParOf" srcId="{679B68B5-9D89-A34E-B479-C118326F7940}" destId="{133D80D5-90A7-7744-B63F-423D9DC150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00A4D82-743B-C74D-B5F4-99B2879304DD}" type="doc">
      <dgm:prSet loTypeId="urn:microsoft.com/office/officeart/2005/8/layout/hProcess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4D9617-F819-B649-B1D3-E251049B1A40}">
      <dgm:prSet phldrT="[Text]" phldr="1"/>
      <dgm:spPr/>
      <dgm:t>
        <a:bodyPr/>
        <a:lstStyle/>
        <a:p>
          <a:endParaRPr lang="en-US" dirty="0"/>
        </a:p>
      </dgm:t>
    </dgm:pt>
    <dgm:pt modelId="{AFCD5D0E-0AF7-5941-8CF1-12BE4352CE88}" type="parTrans" cxnId="{7DBED867-C734-0146-80BD-FD5663E85EF5}">
      <dgm:prSet/>
      <dgm:spPr/>
      <dgm:t>
        <a:bodyPr/>
        <a:lstStyle/>
        <a:p>
          <a:endParaRPr lang="en-US"/>
        </a:p>
      </dgm:t>
    </dgm:pt>
    <dgm:pt modelId="{72BDB447-AEC2-DC4B-BEB6-C4ED27ADAEFA}" type="sibTrans" cxnId="{7DBED867-C734-0146-80BD-FD5663E85EF5}">
      <dgm:prSet/>
      <dgm:spPr/>
      <dgm:t>
        <a:bodyPr/>
        <a:lstStyle/>
        <a:p>
          <a:endParaRPr lang="en-US"/>
        </a:p>
      </dgm:t>
    </dgm:pt>
    <dgm:pt modelId="{00D4C1A8-7654-AC49-BE04-542ECB08480A}">
      <dgm:prSet phldrT="[Text]" custT="1"/>
      <dgm:spPr/>
      <dgm:t>
        <a:bodyPr/>
        <a:lstStyle/>
        <a:p>
          <a:pPr algn="ctr"/>
          <a:r>
            <a:rPr lang="en-US" sz="2400" dirty="0" smtClean="0"/>
            <a:t>What is one MAJOR policy that exist today which deals with adolescent obesity?</a:t>
          </a:r>
          <a:endParaRPr lang="en-US" sz="2400" dirty="0"/>
        </a:p>
      </dgm:t>
    </dgm:pt>
    <dgm:pt modelId="{A16416E7-1962-2545-9457-C806FB9502BE}" type="parTrans" cxnId="{652C6004-1D79-0A4B-B1A4-D2B15938B76E}">
      <dgm:prSet/>
      <dgm:spPr/>
      <dgm:t>
        <a:bodyPr/>
        <a:lstStyle/>
        <a:p>
          <a:endParaRPr lang="en-US"/>
        </a:p>
      </dgm:t>
    </dgm:pt>
    <dgm:pt modelId="{B925E201-4D2F-274F-8CDE-AF77205FDC46}" type="sibTrans" cxnId="{652C6004-1D79-0A4B-B1A4-D2B15938B76E}">
      <dgm:prSet/>
      <dgm:spPr/>
      <dgm:t>
        <a:bodyPr/>
        <a:lstStyle/>
        <a:p>
          <a:endParaRPr lang="en-US"/>
        </a:p>
      </dgm:t>
    </dgm:pt>
    <dgm:pt modelId="{E259C6CE-9F8F-9544-ACD8-92EFC2D4B663}">
      <dgm:prSet phldrT="[Text]" phldr="1"/>
      <dgm:spPr/>
      <dgm:t>
        <a:bodyPr/>
        <a:lstStyle/>
        <a:p>
          <a:endParaRPr lang="en-US"/>
        </a:p>
      </dgm:t>
    </dgm:pt>
    <dgm:pt modelId="{32F3DDCA-9F55-9842-BD9E-D7928D6F7286}" type="parTrans" cxnId="{8D0B5251-9258-8644-9713-0F82DFD26D98}">
      <dgm:prSet/>
      <dgm:spPr/>
      <dgm:t>
        <a:bodyPr/>
        <a:lstStyle/>
        <a:p>
          <a:endParaRPr lang="en-US"/>
        </a:p>
      </dgm:t>
    </dgm:pt>
    <dgm:pt modelId="{55227969-D54D-4A40-A1FC-08E9D317E41D}" type="sibTrans" cxnId="{8D0B5251-9258-8644-9713-0F82DFD26D98}">
      <dgm:prSet/>
      <dgm:spPr/>
      <dgm:t>
        <a:bodyPr/>
        <a:lstStyle/>
        <a:p>
          <a:endParaRPr lang="en-US"/>
        </a:p>
      </dgm:t>
    </dgm:pt>
    <dgm:pt modelId="{22C6620D-FB8A-354D-92E9-7DCDC9443099}">
      <dgm:prSet phldrT="[Text]" custT="1"/>
      <dgm:spPr/>
      <dgm:t>
        <a:bodyPr/>
        <a:lstStyle/>
        <a:p>
          <a:pPr algn="ctr"/>
          <a:r>
            <a:rPr lang="en-US" sz="2400" dirty="0" smtClean="0"/>
            <a:t>In your own perspective what are Advantages and Disadvantages to this policy?</a:t>
          </a:r>
          <a:endParaRPr lang="en-US" sz="2400" dirty="0"/>
        </a:p>
      </dgm:t>
    </dgm:pt>
    <dgm:pt modelId="{73C063C6-C06F-C541-A528-1160FA445C87}" type="parTrans" cxnId="{B783612F-3DB1-5041-A4CB-BD1A18528CF9}">
      <dgm:prSet/>
      <dgm:spPr/>
      <dgm:t>
        <a:bodyPr/>
        <a:lstStyle/>
        <a:p>
          <a:endParaRPr lang="en-US"/>
        </a:p>
      </dgm:t>
    </dgm:pt>
    <dgm:pt modelId="{1ABA904C-1D20-5546-ABC3-75D9A43FD291}" type="sibTrans" cxnId="{B783612F-3DB1-5041-A4CB-BD1A18528CF9}">
      <dgm:prSet/>
      <dgm:spPr/>
      <dgm:t>
        <a:bodyPr/>
        <a:lstStyle/>
        <a:p>
          <a:endParaRPr lang="en-US"/>
        </a:p>
      </dgm:t>
    </dgm:pt>
    <dgm:pt modelId="{A93E5F3F-69F2-FA44-836F-3646336878FB}">
      <dgm:prSet phldrT="[Text]"/>
      <dgm:spPr/>
      <dgm:t>
        <a:bodyPr/>
        <a:lstStyle/>
        <a:p>
          <a:pPr algn="ctr"/>
          <a:r>
            <a:rPr lang="en-US" dirty="0" smtClean="0"/>
            <a:t>According to your evaluation of advantages and disadvantages should this current policy be replaced, strengthened, or improved?</a:t>
          </a:r>
          <a:endParaRPr lang="en-US" dirty="0"/>
        </a:p>
      </dgm:t>
    </dgm:pt>
    <dgm:pt modelId="{F8A21E99-4CB3-9446-8F7A-F0A59EDA6FF1}" type="parTrans" cxnId="{9D241E27-6784-114D-9BDC-A10719760124}">
      <dgm:prSet/>
      <dgm:spPr/>
      <dgm:t>
        <a:bodyPr/>
        <a:lstStyle/>
        <a:p>
          <a:endParaRPr lang="en-US"/>
        </a:p>
      </dgm:t>
    </dgm:pt>
    <dgm:pt modelId="{9BE01259-78D5-5A46-ADB4-B5BA4F34EFDC}" type="sibTrans" cxnId="{9D241E27-6784-114D-9BDC-A10719760124}">
      <dgm:prSet/>
      <dgm:spPr/>
      <dgm:t>
        <a:bodyPr/>
        <a:lstStyle/>
        <a:p>
          <a:endParaRPr lang="en-US"/>
        </a:p>
      </dgm:t>
    </dgm:pt>
    <dgm:pt modelId="{6231ABA4-842E-A948-9DF6-7AEB0CBCAC3C}">
      <dgm:prSet phldrT="[Text]" phldr="1"/>
      <dgm:spPr/>
      <dgm:t>
        <a:bodyPr/>
        <a:lstStyle/>
        <a:p>
          <a:endParaRPr lang="en-US" dirty="0"/>
        </a:p>
      </dgm:t>
    </dgm:pt>
    <dgm:pt modelId="{867F3C0B-458F-374C-939A-8547736F64E6}" type="sibTrans" cxnId="{6F57313B-C195-8F44-BEEA-C691B976BE8B}">
      <dgm:prSet/>
      <dgm:spPr/>
      <dgm:t>
        <a:bodyPr/>
        <a:lstStyle/>
        <a:p>
          <a:endParaRPr lang="en-US"/>
        </a:p>
      </dgm:t>
    </dgm:pt>
    <dgm:pt modelId="{E696D047-BD09-3C49-8731-A05FF9CD56FF}" type="parTrans" cxnId="{6F57313B-C195-8F44-BEEA-C691B976BE8B}">
      <dgm:prSet/>
      <dgm:spPr/>
      <dgm:t>
        <a:bodyPr/>
        <a:lstStyle/>
        <a:p>
          <a:endParaRPr lang="en-US"/>
        </a:p>
      </dgm:t>
    </dgm:pt>
    <dgm:pt modelId="{0280BE9A-A449-EE4A-A9A5-BC6294F0D35C}" type="pres">
      <dgm:prSet presAssocID="{B00A4D82-743B-C74D-B5F4-99B287930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419061-2BFB-5243-8397-700B7A4BE043}" type="pres">
      <dgm:prSet presAssocID="{254D9617-F819-B649-B1D3-E251049B1A40}" presName="compositeNode" presStyleCnt="0">
        <dgm:presLayoutVars>
          <dgm:bulletEnabled val="1"/>
        </dgm:presLayoutVars>
      </dgm:prSet>
      <dgm:spPr/>
    </dgm:pt>
    <dgm:pt modelId="{7D048621-204F-F14C-8D78-2EEF9472E950}" type="pres">
      <dgm:prSet presAssocID="{254D9617-F819-B649-B1D3-E251049B1A40}" presName="bgRect" presStyleLbl="node1" presStyleIdx="0" presStyleCnt="3"/>
      <dgm:spPr/>
      <dgm:t>
        <a:bodyPr/>
        <a:lstStyle/>
        <a:p>
          <a:endParaRPr lang="en-US"/>
        </a:p>
      </dgm:t>
    </dgm:pt>
    <dgm:pt modelId="{98983DB1-8E74-0A4C-AF98-6983976C2199}" type="pres">
      <dgm:prSet presAssocID="{254D9617-F819-B649-B1D3-E251049B1A4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15F5B-8D87-4E4D-9F0E-3118552A27F2}" type="pres">
      <dgm:prSet presAssocID="{254D9617-F819-B649-B1D3-E251049B1A4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CF4B0-662A-A34E-B295-9CA4AB957E5F}" type="pres">
      <dgm:prSet presAssocID="{72BDB447-AEC2-DC4B-BEB6-C4ED27ADAEFA}" presName="hSp" presStyleCnt="0"/>
      <dgm:spPr/>
    </dgm:pt>
    <dgm:pt modelId="{371C0715-CDAE-714D-991E-A67596E99ADD}" type="pres">
      <dgm:prSet presAssocID="{72BDB447-AEC2-DC4B-BEB6-C4ED27ADAEFA}" presName="vProcSp" presStyleCnt="0"/>
      <dgm:spPr/>
    </dgm:pt>
    <dgm:pt modelId="{6EB9169B-CB6C-9F41-8285-AB9472379D1A}" type="pres">
      <dgm:prSet presAssocID="{72BDB447-AEC2-DC4B-BEB6-C4ED27ADAEFA}" presName="vSp1" presStyleCnt="0"/>
      <dgm:spPr/>
    </dgm:pt>
    <dgm:pt modelId="{6F9F13ED-BCED-714D-B764-F7E35061E943}" type="pres">
      <dgm:prSet presAssocID="{72BDB447-AEC2-DC4B-BEB6-C4ED27ADAEFA}" presName="simulatedConn" presStyleLbl="solidFgAcc1" presStyleIdx="0" presStyleCnt="2"/>
      <dgm:spPr/>
    </dgm:pt>
    <dgm:pt modelId="{CD03461F-D5A8-2542-B0A2-258326D00CD5}" type="pres">
      <dgm:prSet presAssocID="{72BDB447-AEC2-DC4B-BEB6-C4ED27ADAEFA}" presName="vSp2" presStyleCnt="0"/>
      <dgm:spPr/>
    </dgm:pt>
    <dgm:pt modelId="{8D11182E-7E8A-6743-8463-B3E17BE9685F}" type="pres">
      <dgm:prSet presAssocID="{72BDB447-AEC2-DC4B-BEB6-C4ED27ADAEFA}" presName="sibTrans" presStyleCnt="0"/>
      <dgm:spPr/>
    </dgm:pt>
    <dgm:pt modelId="{33CE8951-C004-D44B-8C12-510691BDC2EE}" type="pres">
      <dgm:prSet presAssocID="{E259C6CE-9F8F-9544-ACD8-92EFC2D4B663}" presName="compositeNode" presStyleCnt="0">
        <dgm:presLayoutVars>
          <dgm:bulletEnabled val="1"/>
        </dgm:presLayoutVars>
      </dgm:prSet>
      <dgm:spPr/>
    </dgm:pt>
    <dgm:pt modelId="{24D3B335-29C5-9E40-BBED-60E99E94DCAD}" type="pres">
      <dgm:prSet presAssocID="{E259C6CE-9F8F-9544-ACD8-92EFC2D4B663}" presName="bgRect" presStyleLbl="node1" presStyleIdx="1" presStyleCnt="3"/>
      <dgm:spPr/>
      <dgm:t>
        <a:bodyPr/>
        <a:lstStyle/>
        <a:p>
          <a:endParaRPr lang="en-US"/>
        </a:p>
      </dgm:t>
    </dgm:pt>
    <dgm:pt modelId="{F0DC83A0-9A1C-7140-8E1B-2FC0C269AE66}" type="pres">
      <dgm:prSet presAssocID="{E259C6CE-9F8F-9544-ACD8-92EFC2D4B66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9388B-2085-374B-BBD6-721FC595EC8E}" type="pres">
      <dgm:prSet presAssocID="{E259C6CE-9F8F-9544-ACD8-92EFC2D4B66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5C95B-2379-C644-90D2-A64AD9E1A652}" type="pres">
      <dgm:prSet presAssocID="{55227969-D54D-4A40-A1FC-08E9D317E41D}" presName="hSp" presStyleCnt="0"/>
      <dgm:spPr/>
    </dgm:pt>
    <dgm:pt modelId="{BDDC33F1-A80E-9146-9FD3-484B0578A669}" type="pres">
      <dgm:prSet presAssocID="{55227969-D54D-4A40-A1FC-08E9D317E41D}" presName="vProcSp" presStyleCnt="0"/>
      <dgm:spPr/>
    </dgm:pt>
    <dgm:pt modelId="{0BD783FE-99D7-A24F-8CE3-C19E3BFB478A}" type="pres">
      <dgm:prSet presAssocID="{55227969-D54D-4A40-A1FC-08E9D317E41D}" presName="vSp1" presStyleCnt="0"/>
      <dgm:spPr/>
    </dgm:pt>
    <dgm:pt modelId="{21EFE0F8-047D-4848-BAB9-8BBC7531C8E2}" type="pres">
      <dgm:prSet presAssocID="{55227969-D54D-4A40-A1FC-08E9D317E41D}" presName="simulatedConn" presStyleLbl="solidFgAcc1" presStyleIdx="1" presStyleCnt="2"/>
      <dgm:spPr/>
    </dgm:pt>
    <dgm:pt modelId="{563F8ABA-C09E-1C4D-953D-C570B24B77F3}" type="pres">
      <dgm:prSet presAssocID="{55227969-D54D-4A40-A1FC-08E9D317E41D}" presName="vSp2" presStyleCnt="0"/>
      <dgm:spPr/>
    </dgm:pt>
    <dgm:pt modelId="{CC1F2CD0-895C-2F44-B9D0-3CC39544839F}" type="pres">
      <dgm:prSet presAssocID="{55227969-D54D-4A40-A1FC-08E9D317E41D}" presName="sibTrans" presStyleCnt="0"/>
      <dgm:spPr/>
    </dgm:pt>
    <dgm:pt modelId="{867E8C70-E5F4-594A-AB57-7CC3FD57950F}" type="pres">
      <dgm:prSet presAssocID="{6231ABA4-842E-A948-9DF6-7AEB0CBCAC3C}" presName="compositeNode" presStyleCnt="0">
        <dgm:presLayoutVars>
          <dgm:bulletEnabled val="1"/>
        </dgm:presLayoutVars>
      </dgm:prSet>
      <dgm:spPr/>
    </dgm:pt>
    <dgm:pt modelId="{82D53F03-7150-3443-A143-1032E12D64E0}" type="pres">
      <dgm:prSet presAssocID="{6231ABA4-842E-A948-9DF6-7AEB0CBCAC3C}" presName="bgRect" presStyleLbl="node1" presStyleIdx="2" presStyleCnt="3"/>
      <dgm:spPr/>
      <dgm:t>
        <a:bodyPr/>
        <a:lstStyle/>
        <a:p>
          <a:endParaRPr lang="en-US"/>
        </a:p>
      </dgm:t>
    </dgm:pt>
    <dgm:pt modelId="{98FE770A-F3F8-D04A-8A2B-747EF563B0CA}" type="pres">
      <dgm:prSet presAssocID="{6231ABA4-842E-A948-9DF6-7AEB0CBCAC3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231E8-9ECE-C448-B3AE-04C5B3B698EE}" type="pres">
      <dgm:prSet presAssocID="{6231ABA4-842E-A948-9DF6-7AEB0CBCAC3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D7FADD-2FB5-4148-AB43-C6B1E09A0640}" type="presOf" srcId="{E259C6CE-9F8F-9544-ACD8-92EFC2D4B663}" destId="{24D3B335-29C5-9E40-BBED-60E99E94DCAD}" srcOrd="0" destOrd="0" presId="urn:microsoft.com/office/officeart/2005/8/layout/hProcess7"/>
    <dgm:cxn modelId="{B62F4D33-8CCB-0543-BF76-BAFE9C4F33D9}" type="presOf" srcId="{6231ABA4-842E-A948-9DF6-7AEB0CBCAC3C}" destId="{98FE770A-F3F8-D04A-8A2B-747EF563B0CA}" srcOrd="1" destOrd="0" presId="urn:microsoft.com/office/officeart/2005/8/layout/hProcess7"/>
    <dgm:cxn modelId="{1A292E91-87C6-4548-B461-DDC1753C8CED}" type="presOf" srcId="{00D4C1A8-7654-AC49-BE04-542ECB08480A}" destId="{11D15F5B-8D87-4E4D-9F0E-3118552A27F2}" srcOrd="0" destOrd="0" presId="urn:microsoft.com/office/officeart/2005/8/layout/hProcess7"/>
    <dgm:cxn modelId="{0D05F71C-5C95-0949-80E0-0795BA56AF00}" type="presOf" srcId="{22C6620D-FB8A-354D-92E9-7DCDC9443099}" destId="{AF69388B-2085-374B-BBD6-721FC595EC8E}" srcOrd="0" destOrd="0" presId="urn:microsoft.com/office/officeart/2005/8/layout/hProcess7"/>
    <dgm:cxn modelId="{BB528ED6-9B38-2B4B-9092-87B6E4134014}" type="presOf" srcId="{E259C6CE-9F8F-9544-ACD8-92EFC2D4B663}" destId="{F0DC83A0-9A1C-7140-8E1B-2FC0C269AE66}" srcOrd="1" destOrd="0" presId="urn:microsoft.com/office/officeart/2005/8/layout/hProcess7"/>
    <dgm:cxn modelId="{954E2DA9-6062-A042-A23F-FBF8094F94BA}" type="presOf" srcId="{B00A4D82-743B-C74D-B5F4-99B2879304DD}" destId="{0280BE9A-A449-EE4A-A9A5-BC6294F0D35C}" srcOrd="0" destOrd="0" presId="urn:microsoft.com/office/officeart/2005/8/layout/hProcess7"/>
    <dgm:cxn modelId="{6F57313B-C195-8F44-BEEA-C691B976BE8B}" srcId="{B00A4D82-743B-C74D-B5F4-99B2879304DD}" destId="{6231ABA4-842E-A948-9DF6-7AEB0CBCAC3C}" srcOrd="2" destOrd="0" parTransId="{E696D047-BD09-3C49-8731-A05FF9CD56FF}" sibTransId="{867F3C0B-458F-374C-939A-8547736F64E6}"/>
    <dgm:cxn modelId="{97DE5B0A-F6F1-AD40-B4C2-CB13079171E3}" type="presOf" srcId="{254D9617-F819-B649-B1D3-E251049B1A40}" destId="{7D048621-204F-F14C-8D78-2EEF9472E950}" srcOrd="0" destOrd="0" presId="urn:microsoft.com/office/officeart/2005/8/layout/hProcess7"/>
    <dgm:cxn modelId="{119E1C3A-DA1F-0F4E-A7F7-BCAB332F7A3D}" type="presOf" srcId="{254D9617-F819-B649-B1D3-E251049B1A40}" destId="{98983DB1-8E74-0A4C-AF98-6983976C2199}" srcOrd="1" destOrd="0" presId="urn:microsoft.com/office/officeart/2005/8/layout/hProcess7"/>
    <dgm:cxn modelId="{9D241E27-6784-114D-9BDC-A10719760124}" srcId="{6231ABA4-842E-A948-9DF6-7AEB0CBCAC3C}" destId="{A93E5F3F-69F2-FA44-836F-3646336878FB}" srcOrd="0" destOrd="0" parTransId="{F8A21E99-4CB3-9446-8F7A-F0A59EDA6FF1}" sibTransId="{9BE01259-78D5-5A46-ADB4-B5BA4F34EFDC}"/>
    <dgm:cxn modelId="{B783612F-3DB1-5041-A4CB-BD1A18528CF9}" srcId="{E259C6CE-9F8F-9544-ACD8-92EFC2D4B663}" destId="{22C6620D-FB8A-354D-92E9-7DCDC9443099}" srcOrd="0" destOrd="0" parTransId="{73C063C6-C06F-C541-A528-1160FA445C87}" sibTransId="{1ABA904C-1D20-5546-ABC3-75D9A43FD291}"/>
    <dgm:cxn modelId="{57B8567A-FD5C-DA4D-9713-163F08E21544}" type="presOf" srcId="{6231ABA4-842E-A948-9DF6-7AEB0CBCAC3C}" destId="{82D53F03-7150-3443-A143-1032E12D64E0}" srcOrd="0" destOrd="0" presId="urn:microsoft.com/office/officeart/2005/8/layout/hProcess7"/>
    <dgm:cxn modelId="{7DBED867-C734-0146-80BD-FD5663E85EF5}" srcId="{B00A4D82-743B-C74D-B5F4-99B2879304DD}" destId="{254D9617-F819-B649-B1D3-E251049B1A40}" srcOrd="0" destOrd="0" parTransId="{AFCD5D0E-0AF7-5941-8CF1-12BE4352CE88}" sibTransId="{72BDB447-AEC2-DC4B-BEB6-C4ED27ADAEFA}"/>
    <dgm:cxn modelId="{1D8C4DF7-E226-F746-93E2-61F794C00CA3}" type="presOf" srcId="{A93E5F3F-69F2-FA44-836F-3646336878FB}" destId="{684231E8-9ECE-C448-B3AE-04C5B3B698EE}" srcOrd="0" destOrd="0" presId="urn:microsoft.com/office/officeart/2005/8/layout/hProcess7"/>
    <dgm:cxn modelId="{8D0B5251-9258-8644-9713-0F82DFD26D98}" srcId="{B00A4D82-743B-C74D-B5F4-99B2879304DD}" destId="{E259C6CE-9F8F-9544-ACD8-92EFC2D4B663}" srcOrd="1" destOrd="0" parTransId="{32F3DDCA-9F55-9842-BD9E-D7928D6F7286}" sibTransId="{55227969-D54D-4A40-A1FC-08E9D317E41D}"/>
    <dgm:cxn modelId="{652C6004-1D79-0A4B-B1A4-D2B15938B76E}" srcId="{254D9617-F819-B649-B1D3-E251049B1A40}" destId="{00D4C1A8-7654-AC49-BE04-542ECB08480A}" srcOrd="0" destOrd="0" parTransId="{A16416E7-1962-2545-9457-C806FB9502BE}" sibTransId="{B925E201-4D2F-274F-8CDE-AF77205FDC46}"/>
    <dgm:cxn modelId="{E2E56612-D2AF-E546-811C-B4A2517A680C}" type="presParOf" srcId="{0280BE9A-A449-EE4A-A9A5-BC6294F0D35C}" destId="{E3419061-2BFB-5243-8397-700B7A4BE043}" srcOrd="0" destOrd="0" presId="urn:microsoft.com/office/officeart/2005/8/layout/hProcess7"/>
    <dgm:cxn modelId="{4C8F43BE-10B2-4C4A-9872-432FEC9CB282}" type="presParOf" srcId="{E3419061-2BFB-5243-8397-700B7A4BE043}" destId="{7D048621-204F-F14C-8D78-2EEF9472E950}" srcOrd="0" destOrd="0" presId="urn:microsoft.com/office/officeart/2005/8/layout/hProcess7"/>
    <dgm:cxn modelId="{3596C4D8-A479-EF4B-9F06-FA8DBDABEBBE}" type="presParOf" srcId="{E3419061-2BFB-5243-8397-700B7A4BE043}" destId="{98983DB1-8E74-0A4C-AF98-6983976C2199}" srcOrd="1" destOrd="0" presId="urn:microsoft.com/office/officeart/2005/8/layout/hProcess7"/>
    <dgm:cxn modelId="{7321B714-798F-6B42-AE5D-0B8032E85060}" type="presParOf" srcId="{E3419061-2BFB-5243-8397-700B7A4BE043}" destId="{11D15F5B-8D87-4E4D-9F0E-3118552A27F2}" srcOrd="2" destOrd="0" presId="urn:microsoft.com/office/officeart/2005/8/layout/hProcess7"/>
    <dgm:cxn modelId="{0B3E40BE-D59B-C04D-AE78-8FA7106AB8F0}" type="presParOf" srcId="{0280BE9A-A449-EE4A-A9A5-BC6294F0D35C}" destId="{B6FCF4B0-662A-A34E-B295-9CA4AB957E5F}" srcOrd="1" destOrd="0" presId="urn:microsoft.com/office/officeart/2005/8/layout/hProcess7"/>
    <dgm:cxn modelId="{71879EB1-C064-B449-A223-36F9DF7D2B9C}" type="presParOf" srcId="{0280BE9A-A449-EE4A-A9A5-BC6294F0D35C}" destId="{371C0715-CDAE-714D-991E-A67596E99ADD}" srcOrd="2" destOrd="0" presId="urn:microsoft.com/office/officeart/2005/8/layout/hProcess7"/>
    <dgm:cxn modelId="{C5FDD960-0439-4747-9395-70270D5D95DB}" type="presParOf" srcId="{371C0715-CDAE-714D-991E-A67596E99ADD}" destId="{6EB9169B-CB6C-9F41-8285-AB9472379D1A}" srcOrd="0" destOrd="0" presId="urn:microsoft.com/office/officeart/2005/8/layout/hProcess7"/>
    <dgm:cxn modelId="{A26A175A-35A4-3048-8218-AB263705D3D8}" type="presParOf" srcId="{371C0715-CDAE-714D-991E-A67596E99ADD}" destId="{6F9F13ED-BCED-714D-B764-F7E35061E943}" srcOrd="1" destOrd="0" presId="urn:microsoft.com/office/officeart/2005/8/layout/hProcess7"/>
    <dgm:cxn modelId="{0B816C66-9C7C-3C45-873A-5900F88AEEF1}" type="presParOf" srcId="{371C0715-CDAE-714D-991E-A67596E99ADD}" destId="{CD03461F-D5A8-2542-B0A2-258326D00CD5}" srcOrd="2" destOrd="0" presId="urn:microsoft.com/office/officeart/2005/8/layout/hProcess7"/>
    <dgm:cxn modelId="{452FAECA-C537-5442-9E37-8220CF3A32CC}" type="presParOf" srcId="{0280BE9A-A449-EE4A-A9A5-BC6294F0D35C}" destId="{8D11182E-7E8A-6743-8463-B3E17BE9685F}" srcOrd="3" destOrd="0" presId="urn:microsoft.com/office/officeart/2005/8/layout/hProcess7"/>
    <dgm:cxn modelId="{65D840B7-82A6-F14D-BCB5-71BA2241776E}" type="presParOf" srcId="{0280BE9A-A449-EE4A-A9A5-BC6294F0D35C}" destId="{33CE8951-C004-D44B-8C12-510691BDC2EE}" srcOrd="4" destOrd="0" presId="urn:microsoft.com/office/officeart/2005/8/layout/hProcess7"/>
    <dgm:cxn modelId="{255264FB-4571-5A48-8DD7-F2B56E1439B4}" type="presParOf" srcId="{33CE8951-C004-D44B-8C12-510691BDC2EE}" destId="{24D3B335-29C5-9E40-BBED-60E99E94DCAD}" srcOrd="0" destOrd="0" presId="urn:microsoft.com/office/officeart/2005/8/layout/hProcess7"/>
    <dgm:cxn modelId="{2008C5E2-955D-434B-8C8A-92704D783732}" type="presParOf" srcId="{33CE8951-C004-D44B-8C12-510691BDC2EE}" destId="{F0DC83A0-9A1C-7140-8E1B-2FC0C269AE66}" srcOrd="1" destOrd="0" presId="urn:microsoft.com/office/officeart/2005/8/layout/hProcess7"/>
    <dgm:cxn modelId="{11866E85-8F69-C347-B138-7977A3F5DFE0}" type="presParOf" srcId="{33CE8951-C004-D44B-8C12-510691BDC2EE}" destId="{AF69388B-2085-374B-BBD6-721FC595EC8E}" srcOrd="2" destOrd="0" presId="urn:microsoft.com/office/officeart/2005/8/layout/hProcess7"/>
    <dgm:cxn modelId="{9122B193-1040-0A42-B9BF-15756A28371D}" type="presParOf" srcId="{0280BE9A-A449-EE4A-A9A5-BC6294F0D35C}" destId="{37F5C95B-2379-C644-90D2-A64AD9E1A652}" srcOrd="5" destOrd="0" presId="urn:microsoft.com/office/officeart/2005/8/layout/hProcess7"/>
    <dgm:cxn modelId="{33F2838B-4907-C144-A33D-9B0629271266}" type="presParOf" srcId="{0280BE9A-A449-EE4A-A9A5-BC6294F0D35C}" destId="{BDDC33F1-A80E-9146-9FD3-484B0578A669}" srcOrd="6" destOrd="0" presId="urn:microsoft.com/office/officeart/2005/8/layout/hProcess7"/>
    <dgm:cxn modelId="{867AD619-2F53-D14E-ABF2-A866752A6010}" type="presParOf" srcId="{BDDC33F1-A80E-9146-9FD3-484B0578A669}" destId="{0BD783FE-99D7-A24F-8CE3-C19E3BFB478A}" srcOrd="0" destOrd="0" presId="urn:microsoft.com/office/officeart/2005/8/layout/hProcess7"/>
    <dgm:cxn modelId="{C30F0B61-C25D-E042-9368-E8CC7445D68F}" type="presParOf" srcId="{BDDC33F1-A80E-9146-9FD3-484B0578A669}" destId="{21EFE0F8-047D-4848-BAB9-8BBC7531C8E2}" srcOrd="1" destOrd="0" presId="urn:microsoft.com/office/officeart/2005/8/layout/hProcess7"/>
    <dgm:cxn modelId="{A4834CF7-C266-CD42-9FEF-B07ADC6CB34F}" type="presParOf" srcId="{BDDC33F1-A80E-9146-9FD3-484B0578A669}" destId="{563F8ABA-C09E-1C4D-953D-C570B24B77F3}" srcOrd="2" destOrd="0" presId="urn:microsoft.com/office/officeart/2005/8/layout/hProcess7"/>
    <dgm:cxn modelId="{DDEE12A0-4D4A-E348-8FD9-55599942BC7D}" type="presParOf" srcId="{0280BE9A-A449-EE4A-A9A5-BC6294F0D35C}" destId="{CC1F2CD0-895C-2F44-B9D0-3CC39544839F}" srcOrd="7" destOrd="0" presId="urn:microsoft.com/office/officeart/2005/8/layout/hProcess7"/>
    <dgm:cxn modelId="{533A119E-E88F-AE4D-A002-526620470A83}" type="presParOf" srcId="{0280BE9A-A449-EE4A-A9A5-BC6294F0D35C}" destId="{867E8C70-E5F4-594A-AB57-7CC3FD57950F}" srcOrd="8" destOrd="0" presId="urn:microsoft.com/office/officeart/2005/8/layout/hProcess7"/>
    <dgm:cxn modelId="{47AE6957-BD61-214A-85B9-736FF2844D1E}" type="presParOf" srcId="{867E8C70-E5F4-594A-AB57-7CC3FD57950F}" destId="{82D53F03-7150-3443-A143-1032E12D64E0}" srcOrd="0" destOrd="0" presId="urn:microsoft.com/office/officeart/2005/8/layout/hProcess7"/>
    <dgm:cxn modelId="{1EF8DC88-8D1E-7B47-A8DB-3F3A9CDE7A68}" type="presParOf" srcId="{867E8C70-E5F4-594A-AB57-7CC3FD57950F}" destId="{98FE770A-F3F8-D04A-8A2B-747EF563B0CA}" srcOrd="1" destOrd="0" presId="urn:microsoft.com/office/officeart/2005/8/layout/hProcess7"/>
    <dgm:cxn modelId="{83F77A42-826E-6744-BB0F-CCB641612BD0}" type="presParOf" srcId="{867E8C70-E5F4-594A-AB57-7CC3FD57950F}" destId="{684231E8-9ECE-C448-B3AE-04C5B3B698E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3287D7-C13A-0A4D-AF09-D489D34982B1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CC5F2D-187C-0541-A46D-05ED716741AA}">
      <dgm:prSet phldrT="[Text]"/>
      <dgm:spPr/>
      <dgm:t>
        <a:bodyPr/>
        <a:lstStyle/>
        <a:p>
          <a:r>
            <a:rPr lang="en-US" dirty="0" smtClean="0"/>
            <a:t>What </a:t>
          </a:r>
          <a:r>
            <a:rPr lang="en-US" smtClean="0"/>
            <a:t>are original </a:t>
          </a:r>
          <a:r>
            <a:rPr lang="en-US" dirty="0" smtClean="0"/>
            <a:t>public policy alternatives?</a:t>
          </a:r>
          <a:endParaRPr lang="en-US" dirty="0"/>
        </a:p>
      </dgm:t>
    </dgm:pt>
    <dgm:pt modelId="{F7C3FBDB-85CC-9241-8BB7-6BC83117F2F2}" type="parTrans" cxnId="{828884F3-911D-B349-B1D5-1FE3DE356589}">
      <dgm:prSet/>
      <dgm:spPr/>
      <dgm:t>
        <a:bodyPr/>
        <a:lstStyle/>
        <a:p>
          <a:endParaRPr lang="en-US"/>
        </a:p>
      </dgm:t>
    </dgm:pt>
    <dgm:pt modelId="{FEE75599-F4DA-5643-9FEF-951D6012EDD6}" type="sibTrans" cxnId="{828884F3-911D-B349-B1D5-1FE3DE356589}">
      <dgm:prSet/>
      <dgm:spPr/>
      <dgm:t>
        <a:bodyPr/>
        <a:lstStyle/>
        <a:p>
          <a:endParaRPr lang="en-US"/>
        </a:p>
      </dgm:t>
    </dgm:pt>
    <dgm:pt modelId="{C7C42731-6D9A-804E-A6E9-452D0F8EE7DA}">
      <dgm:prSet phldrT="[Text]" custT="1"/>
      <dgm:spPr/>
      <dgm:t>
        <a:bodyPr/>
        <a:lstStyle/>
        <a:p>
          <a:r>
            <a:rPr lang="en-US" sz="1600" dirty="0" smtClean="0"/>
            <a:t>Propose at least three new policies…</a:t>
          </a:r>
          <a:endParaRPr lang="en-US" sz="1600" dirty="0"/>
        </a:p>
      </dgm:t>
    </dgm:pt>
    <dgm:pt modelId="{555D9BCE-5E5F-484E-A6DE-9D4CC1BFCA53}" type="parTrans" cxnId="{57D0097A-1B6F-7844-87D0-897957C439E3}">
      <dgm:prSet/>
      <dgm:spPr/>
      <dgm:t>
        <a:bodyPr/>
        <a:lstStyle/>
        <a:p>
          <a:endParaRPr lang="en-US"/>
        </a:p>
      </dgm:t>
    </dgm:pt>
    <dgm:pt modelId="{DE908EBF-39AF-9E49-A92A-9900AE5C1236}" type="sibTrans" cxnId="{57D0097A-1B6F-7844-87D0-897957C439E3}">
      <dgm:prSet/>
      <dgm:spPr/>
      <dgm:t>
        <a:bodyPr/>
        <a:lstStyle/>
        <a:p>
          <a:endParaRPr lang="en-US"/>
        </a:p>
      </dgm:t>
    </dgm:pt>
    <dgm:pt modelId="{8BD29679-3BBB-E449-A35D-6903B7EC5078}">
      <dgm:prSet phldrT="[Text]"/>
      <dgm:spPr/>
      <dgm:t>
        <a:bodyPr/>
        <a:lstStyle/>
        <a:p>
          <a:r>
            <a:rPr lang="en-US" dirty="0" smtClean="0"/>
            <a:t>Are all </a:t>
          </a:r>
          <a:r>
            <a:rPr lang="en-US" baseline="0" dirty="0" smtClean="0"/>
            <a:t>your public policy alternatives at the same geopolitical level? </a:t>
          </a:r>
          <a:endParaRPr lang="en-US" dirty="0"/>
        </a:p>
      </dgm:t>
    </dgm:pt>
    <dgm:pt modelId="{17A7CE92-F474-9E40-85A1-26E6F8D2AB78}" type="parTrans" cxnId="{64125487-B9D0-CB4A-9646-18CD0D8E3CB1}">
      <dgm:prSet/>
      <dgm:spPr/>
      <dgm:t>
        <a:bodyPr/>
        <a:lstStyle/>
        <a:p>
          <a:endParaRPr lang="en-US"/>
        </a:p>
      </dgm:t>
    </dgm:pt>
    <dgm:pt modelId="{E66FDBAF-F290-594A-9671-714E9F3474AB}" type="sibTrans" cxnId="{64125487-B9D0-CB4A-9646-18CD0D8E3CB1}">
      <dgm:prSet/>
      <dgm:spPr/>
      <dgm:t>
        <a:bodyPr/>
        <a:lstStyle/>
        <a:p>
          <a:endParaRPr lang="en-US"/>
        </a:p>
      </dgm:t>
    </dgm:pt>
    <dgm:pt modelId="{9B070DDB-BE51-F547-BE2C-954BBC43E607}">
      <dgm:prSet phldrT="[Text]" custT="1"/>
      <dgm:spPr/>
      <dgm:t>
        <a:bodyPr/>
        <a:lstStyle/>
        <a:p>
          <a:r>
            <a:rPr lang="en-US" sz="1600" dirty="0" smtClean="0"/>
            <a:t>Be Specific… specifying the government agency that will carry out the proposal…</a:t>
          </a:r>
          <a:endParaRPr lang="en-US" sz="1600" dirty="0"/>
        </a:p>
      </dgm:t>
    </dgm:pt>
    <dgm:pt modelId="{0B972D05-16BC-BC49-9AA5-64E227874768}" type="parTrans" cxnId="{74A08B7B-78FA-3045-8DAB-B14DB7C38D17}">
      <dgm:prSet/>
      <dgm:spPr/>
      <dgm:t>
        <a:bodyPr/>
        <a:lstStyle/>
        <a:p>
          <a:endParaRPr lang="en-US"/>
        </a:p>
      </dgm:t>
    </dgm:pt>
    <dgm:pt modelId="{0F42B293-2DA4-2145-9876-D14110D72131}" type="sibTrans" cxnId="{74A08B7B-78FA-3045-8DAB-B14DB7C38D17}">
      <dgm:prSet/>
      <dgm:spPr/>
      <dgm:t>
        <a:bodyPr/>
        <a:lstStyle/>
        <a:p>
          <a:endParaRPr lang="en-US"/>
        </a:p>
      </dgm:t>
    </dgm:pt>
    <dgm:pt modelId="{81F70E74-4C7B-0845-B1CB-D764CF22ED0C}">
      <dgm:prSet phldrT="[Text]"/>
      <dgm:spPr/>
      <dgm:t>
        <a:bodyPr/>
        <a:lstStyle/>
        <a:p>
          <a:r>
            <a:rPr lang="en-US" dirty="0" smtClean="0"/>
            <a:t>Which proposal is the most promising?</a:t>
          </a:r>
          <a:endParaRPr lang="en-US" dirty="0"/>
        </a:p>
      </dgm:t>
    </dgm:pt>
    <dgm:pt modelId="{8258AC61-2394-E241-86D8-B6DED9F5B5A8}" type="parTrans" cxnId="{CD6CFFDA-2286-9846-9AA4-8F55D9362CF0}">
      <dgm:prSet/>
      <dgm:spPr/>
      <dgm:t>
        <a:bodyPr/>
        <a:lstStyle/>
        <a:p>
          <a:endParaRPr lang="en-US"/>
        </a:p>
      </dgm:t>
    </dgm:pt>
    <dgm:pt modelId="{4E112E1E-C2D7-2647-9742-D690BFCB0FDE}" type="sibTrans" cxnId="{CD6CFFDA-2286-9846-9AA4-8F55D9362CF0}">
      <dgm:prSet/>
      <dgm:spPr/>
      <dgm:t>
        <a:bodyPr/>
        <a:lstStyle/>
        <a:p>
          <a:endParaRPr lang="en-US"/>
        </a:p>
      </dgm:t>
    </dgm:pt>
    <dgm:pt modelId="{B24A7C44-8460-6847-80AE-46122080FA42}">
      <dgm:prSet phldrT="[Text]" custT="1"/>
      <dgm:spPr/>
      <dgm:t>
        <a:bodyPr/>
        <a:lstStyle/>
        <a:p>
          <a:r>
            <a:rPr lang="en-US" sz="1600" dirty="0" smtClean="0"/>
            <a:t>Use your group to consider which proposal is most promising.</a:t>
          </a:r>
          <a:endParaRPr lang="en-US" sz="1600" dirty="0"/>
        </a:p>
      </dgm:t>
    </dgm:pt>
    <dgm:pt modelId="{597D2D34-E3DD-A646-9FEA-73C867D4BCE9}" type="parTrans" cxnId="{4384ACC2-B6E3-084D-84E1-B806776A3755}">
      <dgm:prSet/>
      <dgm:spPr/>
      <dgm:t>
        <a:bodyPr/>
        <a:lstStyle/>
        <a:p>
          <a:endParaRPr lang="en-US"/>
        </a:p>
      </dgm:t>
    </dgm:pt>
    <dgm:pt modelId="{FD415088-3A3E-6247-8643-F98D9FFADEA4}" type="sibTrans" cxnId="{4384ACC2-B6E3-084D-84E1-B806776A3755}">
      <dgm:prSet/>
      <dgm:spPr/>
      <dgm:t>
        <a:bodyPr/>
        <a:lstStyle/>
        <a:p>
          <a:endParaRPr lang="en-US"/>
        </a:p>
      </dgm:t>
    </dgm:pt>
    <dgm:pt modelId="{3A9F36B9-9ED5-F24C-B495-9B8B76EA4311}" type="pres">
      <dgm:prSet presAssocID="{C03287D7-C13A-0A4D-AF09-D489D34982B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7088D4-992D-B74C-816F-70E9096B263B}" type="pres">
      <dgm:prSet presAssocID="{33CC5F2D-187C-0541-A46D-05ED716741AA}" presName="linNode" presStyleCnt="0"/>
      <dgm:spPr/>
    </dgm:pt>
    <dgm:pt modelId="{8FB98C3A-F414-0E45-B5B2-E43360CC6799}" type="pres">
      <dgm:prSet presAssocID="{33CC5F2D-187C-0541-A46D-05ED716741AA}" presName="parentText" presStyleLbl="node1" presStyleIdx="0" presStyleCnt="3" custScaleX="1682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C2E85-6687-084F-B692-408DB940365C}" type="pres">
      <dgm:prSet presAssocID="{33CC5F2D-187C-0541-A46D-05ED716741AA}" presName="descendantText" presStyleLbl="alignAccFollowNode1" presStyleIdx="0" presStyleCnt="3" custScaleX="96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9D3AA-078B-FF47-AB8D-7425C2679EF5}" type="pres">
      <dgm:prSet presAssocID="{FEE75599-F4DA-5643-9FEF-951D6012EDD6}" presName="sp" presStyleCnt="0"/>
      <dgm:spPr/>
    </dgm:pt>
    <dgm:pt modelId="{BB14DAD9-CD87-6143-8621-B696A7EAA007}" type="pres">
      <dgm:prSet presAssocID="{8BD29679-3BBB-E449-A35D-6903B7EC5078}" presName="linNode" presStyleCnt="0"/>
      <dgm:spPr/>
    </dgm:pt>
    <dgm:pt modelId="{F8E3364E-8E04-0340-B56D-9AAE9314908D}" type="pres">
      <dgm:prSet presAssocID="{8BD29679-3BBB-E449-A35D-6903B7EC5078}" presName="parentText" presStyleLbl="node1" presStyleIdx="1" presStyleCnt="3" custScaleX="17412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F13F0-93A6-8C4D-833B-83398E7DAB7E}" type="pres">
      <dgm:prSet presAssocID="{8BD29679-3BBB-E449-A35D-6903B7EC507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E2987-3A4B-504A-97E8-40EC12A0F8F2}" type="pres">
      <dgm:prSet presAssocID="{E66FDBAF-F290-594A-9671-714E9F3474AB}" presName="sp" presStyleCnt="0"/>
      <dgm:spPr/>
    </dgm:pt>
    <dgm:pt modelId="{9BCFCF7D-08FB-8240-A1D2-47FBA1FBAD0E}" type="pres">
      <dgm:prSet presAssocID="{81F70E74-4C7B-0845-B1CB-D764CF22ED0C}" presName="linNode" presStyleCnt="0"/>
      <dgm:spPr/>
    </dgm:pt>
    <dgm:pt modelId="{D69C02CF-6E59-644D-850B-CBC0528573BA}" type="pres">
      <dgm:prSet presAssocID="{81F70E74-4C7B-0845-B1CB-D764CF22ED0C}" presName="parentText" presStyleLbl="node1" presStyleIdx="2" presStyleCnt="3" custScaleX="1740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0900B-092F-5E46-A6D5-A04A0A4273E3}" type="pres">
      <dgm:prSet presAssocID="{81F70E74-4C7B-0845-B1CB-D764CF22ED0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6CFFDA-2286-9846-9AA4-8F55D9362CF0}" srcId="{C03287D7-C13A-0A4D-AF09-D489D34982B1}" destId="{81F70E74-4C7B-0845-B1CB-D764CF22ED0C}" srcOrd="2" destOrd="0" parTransId="{8258AC61-2394-E241-86D8-B6DED9F5B5A8}" sibTransId="{4E112E1E-C2D7-2647-9742-D690BFCB0FDE}"/>
    <dgm:cxn modelId="{64125487-B9D0-CB4A-9646-18CD0D8E3CB1}" srcId="{C03287D7-C13A-0A4D-AF09-D489D34982B1}" destId="{8BD29679-3BBB-E449-A35D-6903B7EC5078}" srcOrd="1" destOrd="0" parTransId="{17A7CE92-F474-9E40-85A1-26E6F8D2AB78}" sibTransId="{E66FDBAF-F290-594A-9671-714E9F3474AB}"/>
    <dgm:cxn modelId="{4384ACC2-B6E3-084D-84E1-B806776A3755}" srcId="{81F70E74-4C7B-0845-B1CB-D764CF22ED0C}" destId="{B24A7C44-8460-6847-80AE-46122080FA42}" srcOrd="0" destOrd="0" parTransId="{597D2D34-E3DD-A646-9FEA-73C867D4BCE9}" sibTransId="{FD415088-3A3E-6247-8643-F98D9FFADEA4}"/>
    <dgm:cxn modelId="{6EF6219A-2779-FE44-ADC1-8E5DDA343C0F}" type="presOf" srcId="{33CC5F2D-187C-0541-A46D-05ED716741AA}" destId="{8FB98C3A-F414-0E45-B5B2-E43360CC6799}" srcOrd="0" destOrd="0" presId="urn:microsoft.com/office/officeart/2005/8/layout/vList5"/>
    <dgm:cxn modelId="{A929B976-9CF2-F148-9097-F32ECFFA1AF0}" type="presOf" srcId="{8BD29679-3BBB-E449-A35D-6903B7EC5078}" destId="{F8E3364E-8E04-0340-B56D-9AAE9314908D}" srcOrd="0" destOrd="0" presId="urn:microsoft.com/office/officeart/2005/8/layout/vList5"/>
    <dgm:cxn modelId="{8AC77A65-0ACA-F642-925F-276A95E40605}" type="presOf" srcId="{B24A7C44-8460-6847-80AE-46122080FA42}" destId="{B600900B-092F-5E46-A6D5-A04A0A4273E3}" srcOrd="0" destOrd="0" presId="urn:microsoft.com/office/officeart/2005/8/layout/vList5"/>
    <dgm:cxn modelId="{57D0097A-1B6F-7844-87D0-897957C439E3}" srcId="{33CC5F2D-187C-0541-A46D-05ED716741AA}" destId="{C7C42731-6D9A-804E-A6E9-452D0F8EE7DA}" srcOrd="0" destOrd="0" parTransId="{555D9BCE-5E5F-484E-A6DE-9D4CC1BFCA53}" sibTransId="{DE908EBF-39AF-9E49-A92A-9900AE5C1236}"/>
    <dgm:cxn modelId="{74A08B7B-78FA-3045-8DAB-B14DB7C38D17}" srcId="{8BD29679-3BBB-E449-A35D-6903B7EC5078}" destId="{9B070DDB-BE51-F547-BE2C-954BBC43E607}" srcOrd="0" destOrd="0" parTransId="{0B972D05-16BC-BC49-9AA5-64E227874768}" sibTransId="{0F42B293-2DA4-2145-9876-D14110D72131}"/>
    <dgm:cxn modelId="{FBCC727A-4303-2549-B4DD-8146E5570899}" type="presOf" srcId="{C7C42731-6D9A-804E-A6E9-452D0F8EE7DA}" destId="{D02C2E85-6687-084F-B692-408DB940365C}" srcOrd="0" destOrd="0" presId="urn:microsoft.com/office/officeart/2005/8/layout/vList5"/>
    <dgm:cxn modelId="{524A046A-E1F1-F148-A049-BF8B5725CD31}" type="presOf" srcId="{C03287D7-C13A-0A4D-AF09-D489D34982B1}" destId="{3A9F36B9-9ED5-F24C-B495-9B8B76EA4311}" srcOrd="0" destOrd="0" presId="urn:microsoft.com/office/officeart/2005/8/layout/vList5"/>
    <dgm:cxn modelId="{424C0A9C-B2CE-F741-AF02-E8FBEEE553AF}" type="presOf" srcId="{9B070DDB-BE51-F547-BE2C-954BBC43E607}" destId="{423F13F0-93A6-8C4D-833B-83398E7DAB7E}" srcOrd="0" destOrd="0" presId="urn:microsoft.com/office/officeart/2005/8/layout/vList5"/>
    <dgm:cxn modelId="{E2EED955-40C5-BA43-BB8F-F1E8F1F15FA9}" type="presOf" srcId="{81F70E74-4C7B-0845-B1CB-D764CF22ED0C}" destId="{D69C02CF-6E59-644D-850B-CBC0528573BA}" srcOrd="0" destOrd="0" presId="urn:microsoft.com/office/officeart/2005/8/layout/vList5"/>
    <dgm:cxn modelId="{828884F3-911D-B349-B1D5-1FE3DE356589}" srcId="{C03287D7-C13A-0A4D-AF09-D489D34982B1}" destId="{33CC5F2D-187C-0541-A46D-05ED716741AA}" srcOrd="0" destOrd="0" parTransId="{F7C3FBDB-85CC-9241-8BB7-6BC83117F2F2}" sibTransId="{FEE75599-F4DA-5643-9FEF-951D6012EDD6}"/>
    <dgm:cxn modelId="{7B4AA237-51F2-354D-AE13-6405AD0C373D}" type="presParOf" srcId="{3A9F36B9-9ED5-F24C-B495-9B8B76EA4311}" destId="{0A7088D4-992D-B74C-816F-70E9096B263B}" srcOrd="0" destOrd="0" presId="urn:microsoft.com/office/officeart/2005/8/layout/vList5"/>
    <dgm:cxn modelId="{A05C3520-6EDF-A543-8CC6-62CF67927D44}" type="presParOf" srcId="{0A7088D4-992D-B74C-816F-70E9096B263B}" destId="{8FB98C3A-F414-0E45-B5B2-E43360CC6799}" srcOrd="0" destOrd="0" presId="urn:microsoft.com/office/officeart/2005/8/layout/vList5"/>
    <dgm:cxn modelId="{C4F04289-0E13-9442-9D7B-36548DACBD6E}" type="presParOf" srcId="{0A7088D4-992D-B74C-816F-70E9096B263B}" destId="{D02C2E85-6687-084F-B692-408DB940365C}" srcOrd="1" destOrd="0" presId="urn:microsoft.com/office/officeart/2005/8/layout/vList5"/>
    <dgm:cxn modelId="{FC16BA48-7627-4B4F-9C04-518C32496CD4}" type="presParOf" srcId="{3A9F36B9-9ED5-F24C-B495-9B8B76EA4311}" destId="{C639D3AA-078B-FF47-AB8D-7425C2679EF5}" srcOrd="1" destOrd="0" presId="urn:microsoft.com/office/officeart/2005/8/layout/vList5"/>
    <dgm:cxn modelId="{1FF75367-6D9D-D443-B439-51291A300983}" type="presParOf" srcId="{3A9F36B9-9ED5-F24C-B495-9B8B76EA4311}" destId="{BB14DAD9-CD87-6143-8621-B696A7EAA007}" srcOrd="2" destOrd="0" presId="urn:microsoft.com/office/officeart/2005/8/layout/vList5"/>
    <dgm:cxn modelId="{A2A9B636-1767-634F-B8BC-544132DC5087}" type="presParOf" srcId="{BB14DAD9-CD87-6143-8621-B696A7EAA007}" destId="{F8E3364E-8E04-0340-B56D-9AAE9314908D}" srcOrd="0" destOrd="0" presId="urn:microsoft.com/office/officeart/2005/8/layout/vList5"/>
    <dgm:cxn modelId="{E2FCED7B-1AA7-C845-A9A2-33164D990600}" type="presParOf" srcId="{BB14DAD9-CD87-6143-8621-B696A7EAA007}" destId="{423F13F0-93A6-8C4D-833B-83398E7DAB7E}" srcOrd="1" destOrd="0" presId="urn:microsoft.com/office/officeart/2005/8/layout/vList5"/>
    <dgm:cxn modelId="{4CFEE8EB-5C14-0040-9DC6-33233138AD27}" type="presParOf" srcId="{3A9F36B9-9ED5-F24C-B495-9B8B76EA4311}" destId="{824E2987-3A4B-504A-97E8-40EC12A0F8F2}" srcOrd="3" destOrd="0" presId="urn:microsoft.com/office/officeart/2005/8/layout/vList5"/>
    <dgm:cxn modelId="{7AF4FE16-6346-564A-9A08-5791BE15A7DB}" type="presParOf" srcId="{3A9F36B9-9ED5-F24C-B495-9B8B76EA4311}" destId="{9BCFCF7D-08FB-8240-A1D2-47FBA1FBAD0E}" srcOrd="4" destOrd="0" presId="urn:microsoft.com/office/officeart/2005/8/layout/vList5"/>
    <dgm:cxn modelId="{7A7BE915-8C98-BE48-A97A-DD1214069315}" type="presParOf" srcId="{9BCFCF7D-08FB-8240-A1D2-47FBA1FBAD0E}" destId="{D69C02CF-6E59-644D-850B-CBC0528573BA}" srcOrd="0" destOrd="0" presId="urn:microsoft.com/office/officeart/2005/8/layout/vList5"/>
    <dgm:cxn modelId="{01E917C2-E189-F546-9E76-B32BA8C49BF0}" type="presParOf" srcId="{9BCFCF7D-08FB-8240-A1D2-47FBA1FBAD0E}" destId="{B600900B-092F-5E46-A6D5-A04A0A4273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845466-54E4-394F-9C7B-F8782C895C9F}" type="doc">
      <dgm:prSet loTypeId="urn:microsoft.com/office/officeart/2005/8/layout/arrow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F30C9B-3471-7549-8ADC-B4CB681317F7}">
      <dgm:prSet phldrT="[Text]"/>
      <dgm:spPr/>
      <dgm:t>
        <a:bodyPr/>
        <a:lstStyle/>
        <a:p>
          <a:r>
            <a:rPr lang="en-US" dirty="0" smtClean="0">
              <a:latin typeface="Arial" charset="0"/>
              <a:ea typeface="ＭＳ Ｐゴシック" charset="0"/>
              <a:cs typeface="ＭＳ Ｐゴシック" charset="0"/>
            </a:rPr>
            <a:t>What are three ways to reduce or prevent obesity in adolescents? (Use an abbreviation for each policy).</a:t>
          </a:r>
          <a:endParaRPr lang="en-US" dirty="0"/>
        </a:p>
      </dgm:t>
    </dgm:pt>
    <dgm:pt modelId="{AE0BCF0B-5355-DA4A-904B-0D6ACC870BBD}" type="parTrans" cxnId="{5058438E-B9BA-6D41-B2D6-E85DB198E334}">
      <dgm:prSet/>
      <dgm:spPr/>
      <dgm:t>
        <a:bodyPr/>
        <a:lstStyle/>
        <a:p>
          <a:endParaRPr lang="en-US"/>
        </a:p>
      </dgm:t>
    </dgm:pt>
    <dgm:pt modelId="{BFD841ED-FA49-5542-8BE4-0AEB1FC67B4E}" type="sibTrans" cxnId="{5058438E-B9BA-6D41-B2D6-E85DB198E334}">
      <dgm:prSet/>
      <dgm:spPr/>
      <dgm:t>
        <a:bodyPr/>
        <a:lstStyle/>
        <a:p>
          <a:endParaRPr lang="en-US"/>
        </a:p>
      </dgm:t>
    </dgm:pt>
    <dgm:pt modelId="{CCD361C2-4D35-DF41-9155-807892C93A62}">
      <dgm:prSet phldrT="[Text]"/>
      <dgm:spPr/>
      <dgm:t>
        <a:bodyPr/>
        <a:lstStyle/>
        <a:p>
          <a:r>
            <a:rPr lang="en-US" dirty="0" smtClean="0">
              <a:latin typeface="Arial" charset="0"/>
              <a:ea typeface="ＭＳ Ｐゴシック" charset="0"/>
              <a:cs typeface="ＭＳ Ｐゴシック" charset="0"/>
            </a:rPr>
            <a:t>Where does your policy land in the matrix of effectiveness and feasibility? Is it highly achievable or not very adequate? </a:t>
          </a:r>
          <a:endParaRPr lang="en-US" dirty="0"/>
        </a:p>
      </dgm:t>
    </dgm:pt>
    <dgm:pt modelId="{D08D8BFF-22C3-134D-9744-B80027FAD5E0}" type="parTrans" cxnId="{03FD22E1-3EEF-EB47-B2E6-3A6ED1284B8F}">
      <dgm:prSet/>
      <dgm:spPr/>
      <dgm:t>
        <a:bodyPr/>
        <a:lstStyle/>
        <a:p>
          <a:endParaRPr lang="en-US"/>
        </a:p>
      </dgm:t>
    </dgm:pt>
    <dgm:pt modelId="{150E1986-1FDD-DF4B-92F7-3567A5A5BB14}" type="sibTrans" cxnId="{03FD22E1-3EEF-EB47-B2E6-3A6ED1284B8F}">
      <dgm:prSet/>
      <dgm:spPr/>
      <dgm:t>
        <a:bodyPr/>
        <a:lstStyle/>
        <a:p>
          <a:endParaRPr lang="en-US"/>
        </a:p>
      </dgm:t>
    </dgm:pt>
    <dgm:pt modelId="{087F59E4-CCBD-BD49-9C83-A20DDD9F2813}" type="pres">
      <dgm:prSet presAssocID="{BB845466-54E4-394F-9C7B-F8782C895C9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7B616F-6CDD-774E-B679-51ED026A7FBB}" type="pres">
      <dgm:prSet presAssocID="{BB845466-54E4-394F-9C7B-F8782C895C9F}" presName="ribbon" presStyleLbl="node1" presStyleIdx="0" presStyleCnt="1"/>
      <dgm:spPr/>
    </dgm:pt>
    <dgm:pt modelId="{7AACF233-CC50-164C-80FE-08F9235D487D}" type="pres">
      <dgm:prSet presAssocID="{BB845466-54E4-394F-9C7B-F8782C895C9F}" presName="leftArrowText" presStyleLbl="node1" presStyleIdx="0" presStyleCnt="1" custScaleX="106993" custScaleY="1341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F876B-F1FA-A44B-9376-27B1E872DD35}" type="pres">
      <dgm:prSet presAssocID="{BB845466-54E4-394F-9C7B-F8782C895C9F}" presName="rightArrowText" presStyleLbl="node1" presStyleIdx="0" presStyleCnt="1" custScaleX="100000" custScaleY="1243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00E5BF-2791-0C46-955F-B0119A0DF8E1}" type="presOf" srcId="{BB845466-54E4-394F-9C7B-F8782C895C9F}" destId="{087F59E4-CCBD-BD49-9C83-A20DDD9F2813}" srcOrd="0" destOrd="0" presId="urn:microsoft.com/office/officeart/2005/8/layout/arrow6"/>
    <dgm:cxn modelId="{5058438E-B9BA-6D41-B2D6-E85DB198E334}" srcId="{BB845466-54E4-394F-9C7B-F8782C895C9F}" destId="{CBF30C9B-3471-7549-8ADC-B4CB681317F7}" srcOrd="0" destOrd="0" parTransId="{AE0BCF0B-5355-DA4A-904B-0D6ACC870BBD}" sibTransId="{BFD841ED-FA49-5542-8BE4-0AEB1FC67B4E}"/>
    <dgm:cxn modelId="{03FD22E1-3EEF-EB47-B2E6-3A6ED1284B8F}" srcId="{BB845466-54E4-394F-9C7B-F8782C895C9F}" destId="{CCD361C2-4D35-DF41-9155-807892C93A62}" srcOrd="1" destOrd="0" parTransId="{D08D8BFF-22C3-134D-9744-B80027FAD5E0}" sibTransId="{150E1986-1FDD-DF4B-92F7-3567A5A5BB14}"/>
    <dgm:cxn modelId="{020B1028-527B-7F4D-BBC4-020CA9FA686D}" type="presOf" srcId="{CBF30C9B-3471-7549-8ADC-B4CB681317F7}" destId="{7AACF233-CC50-164C-80FE-08F9235D487D}" srcOrd="0" destOrd="0" presId="urn:microsoft.com/office/officeart/2005/8/layout/arrow6"/>
    <dgm:cxn modelId="{0433B7B6-245E-1B4F-873A-2B13F8166FAC}" type="presOf" srcId="{CCD361C2-4D35-DF41-9155-807892C93A62}" destId="{849F876B-F1FA-A44B-9376-27B1E872DD35}" srcOrd="0" destOrd="0" presId="urn:microsoft.com/office/officeart/2005/8/layout/arrow6"/>
    <dgm:cxn modelId="{10325620-8317-724E-8497-2A8107E389CC}" type="presParOf" srcId="{087F59E4-CCBD-BD49-9C83-A20DDD9F2813}" destId="{F07B616F-6CDD-774E-B679-51ED026A7FBB}" srcOrd="0" destOrd="0" presId="urn:microsoft.com/office/officeart/2005/8/layout/arrow6"/>
    <dgm:cxn modelId="{2C101051-F494-AB47-9D77-6E56482270A9}" type="presParOf" srcId="{087F59E4-CCBD-BD49-9C83-A20DDD9F2813}" destId="{7AACF233-CC50-164C-80FE-08F9235D487D}" srcOrd="1" destOrd="0" presId="urn:microsoft.com/office/officeart/2005/8/layout/arrow6"/>
    <dgm:cxn modelId="{5513310D-CF96-7346-ACD9-E02AF90A9708}" type="presParOf" srcId="{087F59E4-CCBD-BD49-9C83-A20DDD9F2813}" destId="{849F876B-F1FA-A44B-9376-27B1E872DD3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0A4D82-743B-C74D-B5F4-99B2879304DD}" type="doc">
      <dgm:prSet loTypeId="urn:microsoft.com/office/officeart/2005/8/layout/hProcess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4D9617-F819-B649-B1D3-E251049B1A40}">
      <dgm:prSet phldrT="[Text]" phldr="1"/>
      <dgm:spPr/>
      <dgm:t>
        <a:bodyPr/>
        <a:lstStyle/>
        <a:p>
          <a:endParaRPr lang="en-US"/>
        </a:p>
      </dgm:t>
    </dgm:pt>
    <dgm:pt modelId="{AFCD5D0E-0AF7-5941-8CF1-12BE4352CE88}" type="parTrans" cxnId="{7DBED867-C734-0146-80BD-FD5663E85EF5}">
      <dgm:prSet/>
      <dgm:spPr/>
      <dgm:t>
        <a:bodyPr/>
        <a:lstStyle/>
        <a:p>
          <a:endParaRPr lang="en-US"/>
        </a:p>
      </dgm:t>
    </dgm:pt>
    <dgm:pt modelId="{72BDB447-AEC2-DC4B-BEB6-C4ED27ADAEFA}" type="sibTrans" cxnId="{7DBED867-C734-0146-80BD-FD5663E85EF5}">
      <dgm:prSet/>
      <dgm:spPr/>
      <dgm:t>
        <a:bodyPr/>
        <a:lstStyle/>
        <a:p>
          <a:endParaRPr lang="en-US"/>
        </a:p>
      </dgm:t>
    </dgm:pt>
    <dgm:pt modelId="{00D4C1A8-7654-AC49-BE04-542ECB08480A}">
      <dgm:prSet phldrT="[Text]"/>
      <dgm:spPr/>
      <dgm:t>
        <a:bodyPr/>
        <a:lstStyle/>
        <a:p>
          <a:pPr algn="ctr"/>
          <a:r>
            <a:rPr lang="en-US" dirty="0" smtClean="0">
              <a:hlinkClick xmlns:r="http://schemas.openxmlformats.org/officeDocument/2006/relationships" r:id="rId1"/>
            </a:rPr>
            <a:t>Follow a healthy diet</a:t>
          </a:r>
          <a:r>
            <a:rPr lang="en-US" dirty="0" smtClean="0"/>
            <a:t>, and if you are overweight or obese, </a:t>
          </a:r>
          <a:r>
            <a:rPr lang="en-US" dirty="0" smtClean="0">
              <a:hlinkClick xmlns:r="http://schemas.openxmlformats.org/officeDocument/2006/relationships" r:id="rId2"/>
            </a:rPr>
            <a:t>reduce your daily intake by 500 calories for weight loss</a:t>
          </a:r>
          <a:endParaRPr lang="en-US" dirty="0"/>
        </a:p>
      </dgm:t>
    </dgm:pt>
    <dgm:pt modelId="{A16416E7-1962-2545-9457-C806FB9502BE}" type="parTrans" cxnId="{652C6004-1D79-0A4B-B1A4-D2B15938B76E}">
      <dgm:prSet/>
      <dgm:spPr/>
      <dgm:t>
        <a:bodyPr/>
        <a:lstStyle/>
        <a:p>
          <a:endParaRPr lang="en-US"/>
        </a:p>
      </dgm:t>
    </dgm:pt>
    <dgm:pt modelId="{B925E201-4D2F-274F-8CDE-AF77205FDC46}" type="sibTrans" cxnId="{652C6004-1D79-0A4B-B1A4-D2B15938B76E}">
      <dgm:prSet/>
      <dgm:spPr/>
      <dgm:t>
        <a:bodyPr/>
        <a:lstStyle/>
        <a:p>
          <a:endParaRPr lang="en-US"/>
        </a:p>
      </dgm:t>
    </dgm:pt>
    <dgm:pt modelId="{E259C6CE-9F8F-9544-ACD8-92EFC2D4B663}">
      <dgm:prSet phldrT="[Text]" phldr="1"/>
      <dgm:spPr/>
      <dgm:t>
        <a:bodyPr/>
        <a:lstStyle/>
        <a:p>
          <a:endParaRPr lang="en-US"/>
        </a:p>
      </dgm:t>
    </dgm:pt>
    <dgm:pt modelId="{32F3DDCA-9F55-9842-BD9E-D7928D6F7286}" type="parTrans" cxnId="{8D0B5251-9258-8644-9713-0F82DFD26D98}">
      <dgm:prSet/>
      <dgm:spPr/>
      <dgm:t>
        <a:bodyPr/>
        <a:lstStyle/>
        <a:p>
          <a:endParaRPr lang="en-US"/>
        </a:p>
      </dgm:t>
    </dgm:pt>
    <dgm:pt modelId="{55227969-D54D-4A40-A1FC-08E9D317E41D}" type="sibTrans" cxnId="{8D0B5251-9258-8644-9713-0F82DFD26D98}">
      <dgm:prSet/>
      <dgm:spPr/>
      <dgm:t>
        <a:bodyPr/>
        <a:lstStyle/>
        <a:p>
          <a:endParaRPr lang="en-US"/>
        </a:p>
      </dgm:t>
    </dgm:pt>
    <dgm:pt modelId="{22C6620D-FB8A-354D-92E9-7DCDC9443099}">
      <dgm:prSet phldrT="[Text]"/>
      <dgm:spPr/>
      <dgm:t>
        <a:bodyPr/>
        <a:lstStyle/>
        <a:p>
          <a:pPr algn="l"/>
          <a:endParaRPr lang="en-US" dirty="0" smtClean="0"/>
        </a:p>
        <a:p>
          <a:pPr algn="l"/>
          <a:endParaRPr lang="en-US" dirty="0" smtClean="0"/>
        </a:p>
        <a:p>
          <a:pPr algn="ctr"/>
          <a:r>
            <a:rPr lang="en-US" dirty="0" smtClean="0">
              <a:hlinkClick xmlns:r="http://schemas.openxmlformats.org/officeDocument/2006/relationships" r:id="rId3"/>
            </a:rPr>
            <a:t>Are physically active</a:t>
          </a:r>
          <a:endParaRPr lang="en-US" dirty="0"/>
        </a:p>
      </dgm:t>
    </dgm:pt>
    <dgm:pt modelId="{73C063C6-C06F-C541-A528-1160FA445C87}" type="parTrans" cxnId="{B783612F-3DB1-5041-A4CB-BD1A18528CF9}">
      <dgm:prSet/>
      <dgm:spPr/>
      <dgm:t>
        <a:bodyPr/>
        <a:lstStyle/>
        <a:p>
          <a:endParaRPr lang="en-US"/>
        </a:p>
      </dgm:t>
    </dgm:pt>
    <dgm:pt modelId="{1ABA904C-1D20-5546-ABC3-75D9A43FD291}" type="sibTrans" cxnId="{B783612F-3DB1-5041-A4CB-BD1A18528CF9}">
      <dgm:prSet/>
      <dgm:spPr/>
      <dgm:t>
        <a:bodyPr/>
        <a:lstStyle/>
        <a:p>
          <a:endParaRPr lang="en-US"/>
        </a:p>
      </dgm:t>
    </dgm:pt>
    <dgm:pt modelId="{A93E5F3F-69F2-FA44-836F-3646336878FB}">
      <dgm:prSet phldrT="[Text]"/>
      <dgm:spPr/>
      <dgm:t>
        <a:bodyPr/>
        <a:lstStyle/>
        <a:p>
          <a:pPr algn="l"/>
          <a:endParaRPr lang="en-US" dirty="0" smtClean="0"/>
        </a:p>
        <a:p>
          <a:pPr algn="ctr"/>
          <a:r>
            <a:rPr lang="en-US" dirty="0" smtClean="0">
              <a:hlinkClick xmlns:r="http://schemas.openxmlformats.org/officeDocument/2006/relationships" r:id="rId4"/>
            </a:rPr>
            <a:t>Limit the time you spend being physically inactive</a:t>
          </a:r>
          <a:endParaRPr lang="en-US" dirty="0"/>
        </a:p>
      </dgm:t>
    </dgm:pt>
    <dgm:pt modelId="{F8A21E99-4CB3-9446-8F7A-F0A59EDA6FF1}" type="parTrans" cxnId="{9D241E27-6784-114D-9BDC-A10719760124}">
      <dgm:prSet/>
      <dgm:spPr/>
      <dgm:t>
        <a:bodyPr/>
        <a:lstStyle/>
        <a:p>
          <a:endParaRPr lang="en-US"/>
        </a:p>
      </dgm:t>
    </dgm:pt>
    <dgm:pt modelId="{9BE01259-78D5-5A46-ADB4-B5BA4F34EFDC}" type="sibTrans" cxnId="{9D241E27-6784-114D-9BDC-A10719760124}">
      <dgm:prSet/>
      <dgm:spPr/>
      <dgm:t>
        <a:bodyPr/>
        <a:lstStyle/>
        <a:p>
          <a:endParaRPr lang="en-US"/>
        </a:p>
      </dgm:t>
    </dgm:pt>
    <dgm:pt modelId="{6231ABA4-842E-A948-9DF6-7AEB0CBCAC3C}">
      <dgm:prSet phldrT="[Text]" phldr="1"/>
      <dgm:spPr/>
      <dgm:t>
        <a:bodyPr/>
        <a:lstStyle/>
        <a:p>
          <a:endParaRPr lang="en-US" dirty="0"/>
        </a:p>
      </dgm:t>
    </dgm:pt>
    <dgm:pt modelId="{867F3C0B-458F-374C-939A-8547736F64E6}" type="sibTrans" cxnId="{6F57313B-C195-8F44-BEEA-C691B976BE8B}">
      <dgm:prSet/>
      <dgm:spPr/>
      <dgm:t>
        <a:bodyPr/>
        <a:lstStyle/>
        <a:p>
          <a:endParaRPr lang="en-US"/>
        </a:p>
      </dgm:t>
    </dgm:pt>
    <dgm:pt modelId="{E696D047-BD09-3C49-8731-A05FF9CD56FF}" type="parTrans" cxnId="{6F57313B-C195-8F44-BEEA-C691B976BE8B}">
      <dgm:prSet/>
      <dgm:spPr/>
      <dgm:t>
        <a:bodyPr/>
        <a:lstStyle/>
        <a:p>
          <a:endParaRPr lang="en-US"/>
        </a:p>
      </dgm:t>
    </dgm:pt>
    <dgm:pt modelId="{0280BE9A-A449-EE4A-A9A5-BC6294F0D35C}" type="pres">
      <dgm:prSet presAssocID="{B00A4D82-743B-C74D-B5F4-99B2879304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419061-2BFB-5243-8397-700B7A4BE043}" type="pres">
      <dgm:prSet presAssocID="{254D9617-F819-B649-B1D3-E251049B1A40}" presName="compositeNode" presStyleCnt="0">
        <dgm:presLayoutVars>
          <dgm:bulletEnabled val="1"/>
        </dgm:presLayoutVars>
      </dgm:prSet>
      <dgm:spPr/>
    </dgm:pt>
    <dgm:pt modelId="{7D048621-204F-F14C-8D78-2EEF9472E950}" type="pres">
      <dgm:prSet presAssocID="{254D9617-F819-B649-B1D3-E251049B1A40}" presName="bgRect" presStyleLbl="node1" presStyleIdx="0" presStyleCnt="3"/>
      <dgm:spPr/>
      <dgm:t>
        <a:bodyPr/>
        <a:lstStyle/>
        <a:p>
          <a:endParaRPr lang="en-US"/>
        </a:p>
      </dgm:t>
    </dgm:pt>
    <dgm:pt modelId="{98983DB1-8E74-0A4C-AF98-6983976C2199}" type="pres">
      <dgm:prSet presAssocID="{254D9617-F819-B649-B1D3-E251049B1A4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15F5B-8D87-4E4D-9F0E-3118552A27F2}" type="pres">
      <dgm:prSet presAssocID="{254D9617-F819-B649-B1D3-E251049B1A4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CF4B0-662A-A34E-B295-9CA4AB957E5F}" type="pres">
      <dgm:prSet presAssocID="{72BDB447-AEC2-DC4B-BEB6-C4ED27ADAEFA}" presName="hSp" presStyleCnt="0"/>
      <dgm:spPr/>
    </dgm:pt>
    <dgm:pt modelId="{371C0715-CDAE-714D-991E-A67596E99ADD}" type="pres">
      <dgm:prSet presAssocID="{72BDB447-AEC2-DC4B-BEB6-C4ED27ADAEFA}" presName="vProcSp" presStyleCnt="0"/>
      <dgm:spPr/>
    </dgm:pt>
    <dgm:pt modelId="{6EB9169B-CB6C-9F41-8285-AB9472379D1A}" type="pres">
      <dgm:prSet presAssocID="{72BDB447-AEC2-DC4B-BEB6-C4ED27ADAEFA}" presName="vSp1" presStyleCnt="0"/>
      <dgm:spPr/>
    </dgm:pt>
    <dgm:pt modelId="{6F9F13ED-BCED-714D-B764-F7E35061E943}" type="pres">
      <dgm:prSet presAssocID="{72BDB447-AEC2-DC4B-BEB6-C4ED27ADAEFA}" presName="simulatedConn" presStyleLbl="solidFgAcc1" presStyleIdx="0" presStyleCnt="2"/>
      <dgm:spPr/>
    </dgm:pt>
    <dgm:pt modelId="{CD03461F-D5A8-2542-B0A2-258326D00CD5}" type="pres">
      <dgm:prSet presAssocID="{72BDB447-AEC2-DC4B-BEB6-C4ED27ADAEFA}" presName="vSp2" presStyleCnt="0"/>
      <dgm:spPr/>
    </dgm:pt>
    <dgm:pt modelId="{8D11182E-7E8A-6743-8463-B3E17BE9685F}" type="pres">
      <dgm:prSet presAssocID="{72BDB447-AEC2-DC4B-BEB6-C4ED27ADAEFA}" presName="sibTrans" presStyleCnt="0"/>
      <dgm:spPr/>
    </dgm:pt>
    <dgm:pt modelId="{33CE8951-C004-D44B-8C12-510691BDC2EE}" type="pres">
      <dgm:prSet presAssocID="{E259C6CE-9F8F-9544-ACD8-92EFC2D4B663}" presName="compositeNode" presStyleCnt="0">
        <dgm:presLayoutVars>
          <dgm:bulletEnabled val="1"/>
        </dgm:presLayoutVars>
      </dgm:prSet>
      <dgm:spPr/>
    </dgm:pt>
    <dgm:pt modelId="{24D3B335-29C5-9E40-BBED-60E99E94DCAD}" type="pres">
      <dgm:prSet presAssocID="{E259C6CE-9F8F-9544-ACD8-92EFC2D4B663}" presName="bgRect" presStyleLbl="node1" presStyleIdx="1" presStyleCnt="3"/>
      <dgm:spPr/>
      <dgm:t>
        <a:bodyPr/>
        <a:lstStyle/>
        <a:p>
          <a:endParaRPr lang="en-US"/>
        </a:p>
      </dgm:t>
    </dgm:pt>
    <dgm:pt modelId="{F0DC83A0-9A1C-7140-8E1B-2FC0C269AE66}" type="pres">
      <dgm:prSet presAssocID="{E259C6CE-9F8F-9544-ACD8-92EFC2D4B66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9388B-2085-374B-BBD6-721FC595EC8E}" type="pres">
      <dgm:prSet presAssocID="{E259C6CE-9F8F-9544-ACD8-92EFC2D4B66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5C95B-2379-C644-90D2-A64AD9E1A652}" type="pres">
      <dgm:prSet presAssocID="{55227969-D54D-4A40-A1FC-08E9D317E41D}" presName="hSp" presStyleCnt="0"/>
      <dgm:spPr/>
    </dgm:pt>
    <dgm:pt modelId="{BDDC33F1-A80E-9146-9FD3-484B0578A669}" type="pres">
      <dgm:prSet presAssocID="{55227969-D54D-4A40-A1FC-08E9D317E41D}" presName="vProcSp" presStyleCnt="0"/>
      <dgm:spPr/>
    </dgm:pt>
    <dgm:pt modelId="{0BD783FE-99D7-A24F-8CE3-C19E3BFB478A}" type="pres">
      <dgm:prSet presAssocID="{55227969-D54D-4A40-A1FC-08E9D317E41D}" presName="vSp1" presStyleCnt="0"/>
      <dgm:spPr/>
    </dgm:pt>
    <dgm:pt modelId="{21EFE0F8-047D-4848-BAB9-8BBC7531C8E2}" type="pres">
      <dgm:prSet presAssocID="{55227969-D54D-4A40-A1FC-08E9D317E41D}" presName="simulatedConn" presStyleLbl="solidFgAcc1" presStyleIdx="1" presStyleCnt="2"/>
      <dgm:spPr/>
    </dgm:pt>
    <dgm:pt modelId="{563F8ABA-C09E-1C4D-953D-C570B24B77F3}" type="pres">
      <dgm:prSet presAssocID="{55227969-D54D-4A40-A1FC-08E9D317E41D}" presName="vSp2" presStyleCnt="0"/>
      <dgm:spPr/>
    </dgm:pt>
    <dgm:pt modelId="{CC1F2CD0-895C-2F44-B9D0-3CC39544839F}" type="pres">
      <dgm:prSet presAssocID="{55227969-D54D-4A40-A1FC-08E9D317E41D}" presName="sibTrans" presStyleCnt="0"/>
      <dgm:spPr/>
    </dgm:pt>
    <dgm:pt modelId="{867E8C70-E5F4-594A-AB57-7CC3FD57950F}" type="pres">
      <dgm:prSet presAssocID="{6231ABA4-842E-A948-9DF6-7AEB0CBCAC3C}" presName="compositeNode" presStyleCnt="0">
        <dgm:presLayoutVars>
          <dgm:bulletEnabled val="1"/>
        </dgm:presLayoutVars>
      </dgm:prSet>
      <dgm:spPr/>
    </dgm:pt>
    <dgm:pt modelId="{82D53F03-7150-3443-A143-1032E12D64E0}" type="pres">
      <dgm:prSet presAssocID="{6231ABA4-842E-A948-9DF6-7AEB0CBCAC3C}" presName="bgRect" presStyleLbl="node1" presStyleIdx="2" presStyleCnt="3"/>
      <dgm:spPr/>
      <dgm:t>
        <a:bodyPr/>
        <a:lstStyle/>
        <a:p>
          <a:endParaRPr lang="en-US"/>
        </a:p>
      </dgm:t>
    </dgm:pt>
    <dgm:pt modelId="{98FE770A-F3F8-D04A-8A2B-747EF563B0CA}" type="pres">
      <dgm:prSet presAssocID="{6231ABA4-842E-A948-9DF6-7AEB0CBCAC3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231E8-9ECE-C448-B3AE-04C5B3B698EE}" type="pres">
      <dgm:prSet presAssocID="{6231ABA4-842E-A948-9DF6-7AEB0CBCAC3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40347F-1BD8-CE47-A4BA-2EA1577F76AD}" type="presOf" srcId="{00D4C1A8-7654-AC49-BE04-542ECB08480A}" destId="{11D15F5B-8D87-4E4D-9F0E-3118552A27F2}" srcOrd="0" destOrd="0" presId="urn:microsoft.com/office/officeart/2005/8/layout/hProcess7"/>
    <dgm:cxn modelId="{1305282E-6523-214B-B82B-1EC1ED456DD6}" type="presOf" srcId="{254D9617-F819-B649-B1D3-E251049B1A40}" destId="{7D048621-204F-F14C-8D78-2EEF9472E950}" srcOrd="0" destOrd="0" presId="urn:microsoft.com/office/officeart/2005/8/layout/hProcess7"/>
    <dgm:cxn modelId="{623FA3B0-1049-D441-8192-F33598CCFDA6}" type="presOf" srcId="{6231ABA4-842E-A948-9DF6-7AEB0CBCAC3C}" destId="{98FE770A-F3F8-D04A-8A2B-747EF563B0CA}" srcOrd="1" destOrd="0" presId="urn:microsoft.com/office/officeart/2005/8/layout/hProcess7"/>
    <dgm:cxn modelId="{74F97D6B-DD04-3C40-9244-10559CD048D4}" type="presOf" srcId="{22C6620D-FB8A-354D-92E9-7DCDC9443099}" destId="{AF69388B-2085-374B-BBD6-721FC595EC8E}" srcOrd="0" destOrd="0" presId="urn:microsoft.com/office/officeart/2005/8/layout/hProcess7"/>
    <dgm:cxn modelId="{605C9AD4-8E22-7348-BD0C-9B9DBEE588A3}" type="presOf" srcId="{E259C6CE-9F8F-9544-ACD8-92EFC2D4B663}" destId="{F0DC83A0-9A1C-7140-8E1B-2FC0C269AE66}" srcOrd="1" destOrd="0" presId="urn:microsoft.com/office/officeart/2005/8/layout/hProcess7"/>
    <dgm:cxn modelId="{C7982EC1-4A5A-F149-8465-B81AE636D8B9}" type="presOf" srcId="{A93E5F3F-69F2-FA44-836F-3646336878FB}" destId="{684231E8-9ECE-C448-B3AE-04C5B3B698EE}" srcOrd="0" destOrd="0" presId="urn:microsoft.com/office/officeart/2005/8/layout/hProcess7"/>
    <dgm:cxn modelId="{6F57313B-C195-8F44-BEEA-C691B976BE8B}" srcId="{B00A4D82-743B-C74D-B5F4-99B2879304DD}" destId="{6231ABA4-842E-A948-9DF6-7AEB0CBCAC3C}" srcOrd="2" destOrd="0" parTransId="{E696D047-BD09-3C49-8731-A05FF9CD56FF}" sibTransId="{867F3C0B-458F-374C-939A-8547736F64E6}"/>
    <dgm:cxn modelId="{F404D2E8-0648-0A4B-A79B-776BE6E98DE9}" type="presOf" srcId="{B00A4D82-743B-C74D-B5F4-99B2879304DD}" destId="{0280BE9A-A449-EE4A-A9A5-BC6294F0D35C}" srcOrd="0" destOrd="0" presId="urn:microsoft.com/office/officeart/2005/8/layout/hProcess7"/>
    <dgm:cxn modelId="{9D241E27-6784-114D-9BDC-A10719760124}" srcId="{6231ABA4-842E-A948-9DF6-7AEB0CBCAC3C}" destId="{A93E5F3F-69F2-FA44-836F-3646336878FB}" srcOrd="0" destOrd="0" parTransId="{F8A21E99-4CB3-9446-8F7A-F0A59EDA6FF1}" sibTransId="{9BE01259-78D5-5A46-ADB4-B5BA4F34EFDC}"/>
    <dgm:cxn modelId="{B783612F-3DB1-5041-A4CB-BD1A18528CF9}" srcId="{E259C6CE-9F8F-9544-ACD8-92EFC2D4B663}" destId="{22C6620D-FB8A-354D-92E9-7DCDC9443099}" srcOrd="0" destOrd="0" parTransId="{73C063C6-C06F-C541-A528-1160FA445C87}" sibTransId="{1ABA904C-1D20-5546-ABC3-75D9A43FD291}"/>
    <dgm:cxn modelId="{9BB211CF-4FCE-004E-A9CF-6D121356ABAB}" type="presOf" srcId="{E259C6CE-9F8F-9544-ACD8-92EFC2D4B663}" destId="{24D3B335-29C5-9E40-BBED-60E99E94DCAD}" srcOrd="0" destOrd="0" presId="urn:microsoft.com/office/officeart/2005/8/layout/hProcess7"/>
    <dgm:cxn modelId="{7DBED867-C734-0146-80BD-FD5663E85EF5}" srcId="{B00A4D82-743B-C74D-B5F4-99B2879304DD}" destId="{254D9617-F819-B649-B1D3-E251049B1A40}" srcOrd="0" destOrd="0" parTransId="{AFCD5D0E-0AF7-5941-8CF1-12BE4352CE88}" sibTransId="{72BDB447-AEC2-DC4B-BEB6-C4ED27ADAEFA}"/>
    <dgm:cxn modelId="{625CA154-E85B-9340-BEA7-41FBDBA44C33}" type="presOf" srcId="{6231ABA4-842E-A948-9DF6-7AEB0CBCAC3C}" destId="{82D53F03-7150-3443-A143-1032E12D64E0}" srcOrd="0" destOrd="0" presId="urn:microsoft.com/office/officeart/2005/8/layout/hProcess7"/>
    <dgm:cxn modelId="{8D0B5251-9258-8644-9713-0F82DFD26D98}" srcId="{B00A4D82-743B-C74D-B5F4-99B2879304DD}" destId="{E259C6CE-9F8F-9544-ACD8-92EFC2D4B663}" srcOrd="1" destOrd="0" parTransId="{32F3DDCA-9F55-9842-BD9E-D7928D6F7286}" sibTransId="{55227969-D54D-4A40-A1FC-08E9D317E41D}"/>
    <dgm:cxn modelId="{652C6004-1D79-0A4B-B1A4-D2B15938B76E}" srcId="{254D9617-F819-B649-B1D3-E251049B1A40}" destId="{00D4C1A8-7654-AC49-BE04-542ECB08480A}" srcOrd="0" destOrd="0" parTransId="{A16416E7-1962-2545-9457-C806FB9502BE}" sibTransId="{B925E201-4D2F-274F-8CDE-AF77205FDC46}"/>
    <dgm:cxn modelId="{1F5E9C8C-CDFF-E447-978A-B0B3CD39BE6C}" type="presOf" srcId="{254D9617-F819-B649-B1D3-E251049B1A40}" destId="{98983DB1-8E74-0A4C-AF98-6983976C2199}" srcOrd="1" destOrd="0" presId="urn:microsoft.com/office/officeart/2005/8/layout/hProcess7"/>
    <dgm:cxn modelId="{34DE8A02-5903-4D45-A64E-83B7A913E1EA}" type="presParOf" srcId="{0280BE9A-A449-EE4A-A9A5-BC6294F0D35C}" destId="{E3419061-2BFB-5243-8397-700B7A4BE043}" srcOrd="0" destOrd="0" presId="urn:microsoft.com/office/officeart/2005/8/layout/hProcess7"/>
    <dgm:cxn modelId="{AE481C29-FED9-1A4A-B082-830766752980}" type="presParOf" srcId="{E3419061-2BFB-5243-8397-700B7A4BE043}" destId="{7D048621-204F-F14C-8D78-2EEF9472E950}" srcOrd="0" destOrd="0" presId="urn:microsoft.com/office/officeart/2005/8/layout/hProcess7"/>
    <dgm:cxn modelId="{869776EE-39E6-794D-912C-E38365EB92BA}" type="presParOf" srcId="{E3419061-2BFB-5243-8397-700B7A4BE043}" destId="{98983DB1-8E74-0A4C-AF98-6983976C2199}" srcOrd="1" destOrd="0" presId="urn:microsoft.com/office/officeart/2005/8/layout/hProcess7"/>
    <dgm:cxn modelId="{30AF50FA-7EE7-E940-BF11-77768BF27B66}" type="presParOf" srcId="{E3419061-2BFB-5243-8397-700B7A4BE043}" destId="{11D15F5B-8D87-4E4D-9F0E-3118552A27F2}" srcOrd="2" destOrd="0" presId="urn:microsoft.com/office/officeart/2005/8/layout/hProcess7"/>
    <dgm:cxn modelId="{F1AC50C1-1201-6F48-9B18-008A78A1B619}" type="presParOf" srcId="{0280BE9A-A449-EE4A-A9A5-BC6294F0D35C}" destId="{B6FCF4B0-662A-A34E-B295-9CA4AB957E5F}" srcOrd="1" destOrd="0" presId="urn:microsoft.com/office/officeart/2005/8/layout/hProcess7"/>
    <dgm:cxn modelId="{BD60FF74-91C2-B742-9434-2B779649C439}" type="presParOf" srcId="{0280BE9A-A449-EE4A-A9A5-BC6294F0D35C}" destId="{371C0715-CDAE-714D-991E-A67596E99ADD}" srcOrd="2" destOrd="0" presId="urn:microsoft.com/office/officeart/2005/8/layout/hProcess7"/>
    <dgm:cxn modelId="{09BBDB71-AB02-AA47-9C34-E6F5A9B0314F}" type="presParOf" srcId="{371C0715-CDAE-714D-991E-A67596E99ADD}" destId="{6EB9169B-CB6C-9F41-8285-AB9472379D1A}" srcOrd="0" destOrd="0" presId="urn:microsoft.com/office/officeart/2005/8/layout/hProcess7"/>
    <dgm:cxn modelId="{68CAF545-52FD-A44A-9569-ED801AA762C2}" type="presParOf" srcId="{371C0715-CDAE-714D-991E-A67596E99ADD}" destId="{6F9F13ED-BCED-714D-B764-F7E35061E943}" srcOrd="1" destOrd="0" presId="urn:microsoft.com/office/officeart/2005/8/layout/hProcess7"/>
    <dgm:cxn modelId="{497CC887-E011-E641-BD50-2B90CFD8797F}" type="presParOf" srcId="{371C0715-CDAE-714D-991E-A67596E99ADD}" destId="{CD03461F-D5A8-2542-B0A2-258326D00CD5}" srcOrd="2" destOrd="0" presId="urn:microsoft.com/office/officeart/2005/8/layout/hProcess7"/>
    <dgm:cxn modelId="{8C50A8B8-8F2C-1A49-A173-219A2B3B965A}" type="presParOf" srcId="{0280BE9A-A449-EE4A-A9A5-BC6294F0D35C}" destId="{8D11182E-7E8A-6743-8463-B3E17BE9685F}" srcOrd="3" destOrd="0" presId="urn:microsoft.com/office/officeart/2005/8/layout/hProcess7"/>
    <dgm:cxn modelId="{4E6196BC-E6B8-1646-902D-FC97D28C1662}" type="presParOf" srcId="{0280BE9A-A449-EE4A-A9A5-BC6294F0D35C}" destId="{33CE8951-C004-D44B-8C12-510691BDC2EE}" srcOrd="4" destOrd="0" presId="urn:microsoft.com/office/officeart/2005/8/layout/hProcess7"/>
    <dgm:cxn modelId="{131CB238-1350-AD49-A685-9C22E72423F6}" type="presParOf" srcId="{33CE8951-C004-D44B-8C12-510691BDC2EE}" destId="{24D3B335-29C5-9E40-BBED-60E99E94DCAD}" srcOrd="0" destOrd="0" presId="urn:microsoft.com/office/officeart/2005/8/layout/hProcess7"/>
    <dgm:cxn modelId="{55747D71-2B55-7348-954E-0521B7C91B8F}" type="presParOf" srcId="{33CE8951-C004-D44B-8C12-510691BDC2EE}" destId="{F0DC83A0-9A1C-7140-8E1B-2FC0C269AE66}" srcOrd="1" destOrd="0" presId="urn:microsoft.com/office/officeart/2005/8/layout/hProcess7"/>
    <dgm:cxn modelId="{B395CEE8-DA86-2546-81FF-FCF0D34F98D5}" type="presParOf" srcId="{33CE8951-C004-D44B-8C12-510691BDC2EE}" destId="{AF69388B-2085-374B-BBD6-721FC595EC8E}" srcOrd="2" destOrd="0" presId="urn:microsoft.com/office/officeart/2005/8/layout/hProcess7"/>
    <dgm:cxn modelId="{7C11B02F-2311-E946-8606-DCEEF8E42A96}" type="presParOf" srcId="{0280BE9A-A449-EE4A-A9A5-BC6294F0D35C}" destId="{37F5C95B-2379-C644-90D2-A64AD9E1A652}" srcOrd="5" destOrd="0" presId="urn:microsoft.com/office/officeart/2005/8/layout/hProcess7"/>
    <dgm:cxn modelId="{1FA6E2DE-10AA-F745-BD4C-627BDEB71812}" type="presParOf" srcId="{0280BE9A-A449-EE4A-A9A5-BC6294F0D35C}" destId="{BDDC33F1-A80E-9146-9FD3-484B0578A669}" srcOrd="6" destOrd="0" presId="urn:microsoft.com/office/officeart/2005/8/layout/hProcess7"/>
    <dgm:cxn modelId="{96B1ACE2-DF0E-A943-AFE9-AB895D9EFDA3}" type="presParOf" srcId="{BDDC33F1-A80E-9146-9FD3-484B0578A669}" destId="{0BD783FE-99D7-A24F-8CE3-C19E3BFB478A}" srcOrd="0" destOrd="0" presId="urn:microsoft.com/office/officeart/2005/8/layout/hProcess7"/>
    <dgm:cxn modelId="{D9D73202-89C9-7141-B58F-EB471AB49D4B}" type="presParOf" srcId="{BDDC33F1-A80E-9146-9FD3-484B0578A669}" destId="{21EFE0F8-047D-4848-BAB9-8BBC7531C8E2}" srcOrd="1" destOrd="0" presId="urn:microsoft.com/office/officeart/2005/8/layout/hProcess7"/>
    <dgm:cxn modelId="{5122A59C-FA4F-5D4E-ABB6-8550999D76A8}" type="presParOf" srcId="{BDDC33F1-A80E-9146-9FD3-484B0578A669}" destId="{563F8ABA-C09E-1C4D-953D-C570B24B77F3}" srcOrd="2" destOrd="0" presId="urn:microsoft.com/office/officeart/2005/8/layout/hProcess7"/>
    <dgm:cxn modelId="{B13DA5CD-CCE8-CC43-91D9-512FE52B3C8E}" type="presParOf" srcId="{0280BE9A-A449-EE4A-A9A5-BC6294F0D35C}" destId="{CC1F2CD0-895C-2F44-B9D0-3CC39544839F}" srcOrd="7" destOrd="0" presId="urn:microsoft.com/office/officeart/2005/8/layout/hProcess7"/>
    <dgm:cxn modelId="{0A6BACF7-92C8-C84B-8AB8-A50488B1E7D1}" type="presParOf" srcId="{0280BE9A-A449-EE4A-A9A5-BC6294F0D35C}" destId="{867E8C70-E5F4-594A-AB57-7CC3FD57950F}" srcOrd="8" destOrd="0" presId="urn:microsoft.com/office/officeart/2005/8/layout/hProcess7"/>
    <dgm:cxn modelId="{E776AFD1-D57F-7947-A137-D5D46A6D11C6}" type="presParOf" srcId="{867E8C70-E5F4-594A-AB57-7CC3FD57950F}" destId="{82D53F03-7150-3443-A143-1032E12D64E0}" srcOrd="0" destOrd="0" presId="urn:microsoft.com/office/officeart/2005/8/layout/hProcess7"/>
    <dgm:cxn modelId="{0F9FDD29-B778-6247-9220-F37FC2F0EB91}" type="presParOf" srcId="{867E8C70-E5F4-594A-AB57-7CC3FD57950F}" destId="{98FE770A-F3F8-D04A-8A2B-747EF563B0CA}" srcOrd="1" destOrd="0" presId="urn:microsoft.com/office/officeart/2005/8/layout/hProcess7"/>
    <dgm:cxn modelId="{9ABFCF34-6007-0F4D-8B57-BF2EBE1A8544}" type="presParOf" srcId="{867E8C70-E5F4-594A-AB57-7CC3FD57950F}" destId="{684231E8-9ECE-C448-B3AE-04C5B3B698E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2C91B5-3F71-8649-8CB2-F457A30E6F07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39F486-7F53-FE4C-B0D7-CC20C4352777}">
      <dgm:prSet phldrT="[Text]"/>
      <dgm:spPr/>
      <dgm:t>
        <a:bodyPr/>
        <a:lstStyle/>
        <a:p>
          <a:r>
            <a:rPr lang="en-US" b="1" dirty="0" smtClean="0"/>
            <a:t>Energy Balance</a:t>
          </a:r>
          <a:endParaRPr lang="en-US" dirty="0"/>
        </a:p>
      </dgm:t>
    </dgm:pt>
    <dgm:pt modelId="{72F934CD-3C19-3142-A881-10AA574A60B8}" type="parTrans" cxnId="{2709945D-154C-B34C-B218-E01D1C1E8568}">
      <dgm:prSet/>
      <dgm:spPr/>
      <dgm:t>
        <a:bodyPr/>
        <a:lstStyle/>
        <a:p>
          <a:endParaRPr lang="en-US"/>
        </a:p>
      </dgm:t>
    </dgm:pt>
    <dgm:pt modelId="{84682C70-9011-4F47-93E0-0C5E1E5886D9}" type="sibTrans" cxnId="{2709945D-154C-B34C-B218-E01D1C1E8568}">
      <dgm:prSet/>
      <dgm:spPr/>
      <dgm:t>
        <a:bodyPr/>
        <a:lstStyle/>
        <a:p>
          <a:endParaRPr lang="en-US"/>
        </a:p>
      </dgm:t>
    </dgm:pt>
    <dgm:pt modelId="{871CE74D-13E2-FF48-92DD-BB776DBBBA6F}">
      <dgm:prSet phldrT="[Text]"/>
      <dgm:spPr/>
      <dgm:t>
        <a:bodyPr/>
        <a:lstStyle/>
        <a:p>
          <a:r>
            <a:rPr lang="en-US" dirty="0" smtClean="0"/>
            <a:t>The same amount of energy IN and energy OUT over time = weight stays the same (energy balance)</a:t>
          </a:r>
          <a:endParaRPr lang="en-US" dirty="0"/>
        </a:p>
      </dgm:t>
    </dgm:pt>
    <dgm:pt modelId="{CA162FA9-DCA1-5C4B-B75F-DD4B6C540FF0}" type="parTrans" cxnId="{80A32A2E-3D07-DE42-B99C-B558B240BB5A}">
      <dgm:prSet/>
      <dgm:spPr/>
      <dgm:t>
        <a:bodyPr/>
        <a:lstStyle/>
        <a:p>
          <a:endParaRPr lang="en-US"/>
        </a:p>
      </dgm:t>
    </dgm:pt>
    <dgm:pt modelId="{61302ECA-C0D6-FC48-94BB-80BED15386A2}" type="sibTrans" cxnId="{80A32A2E-3D07-DE42-B99C-B558B240BB5A}">
      <dgm:prSet/>
      <dgm:spPr/>
      <dgm:t>
        <a:bodyPr/>
        <a:lstStyle/>
        <a:p>
          <a:endParaRPr lang="en-US"/>
        </a:p>
      </dgm:t>
    </dgm:pt>
    <dgm:pt modelId="{28566E1E-508F-6040-B2AC-4A06A61B5462}">
      <dgm:prSet phldrT="[Text]"/>
      <dgm:spPr/>
      <dgm:t>
        <a:bodyPr/>
        <a:lstStyle/>
        <a:p>
          <a:r>
            <a:rPr lang="en-US" dirty="0" smtClean="0"/>
            <a:t>More energy IN than OUT over time = weight gain</a:t>
          </a:r>
          <a:endParaRPr lang="en-US" dirty="0"/>
        </a:p>
      </dgm:t>
    </dgm:pt>
    <dgm:pt modelId="{3072F728-06AD-9E49-94BD-82DBDC00230A}" type="parTrans" cxnId="{8D76178B-0429-4D4D-957F-E14BA81C724E}">
      <dgm:prSet/>
      <dgm:spPr/>
      <dgm:t>
        <a:bodyPr/>
        <a:lstStyle/>
        <a:p>
          <a:endParaRPr lang="en-US"/>
        </a:p>
      </dgm:t>
    </dgm:pt>
    <dgm:pt modelId="{255C74CA-6934-E446-9036-97C266F6FE56}" type="sibTrans" cxnId="{8D76178B-0429-4D4D-957F-E14BA81C724E}">
      <dgm:prSet/>
      <dgm:spPr/>
      <dgm:t>
        <a:bodyPr/>
        <a:lstStyle/>
        <a:p>
          <a:endParaRPr lang="en-US"/>
        </a:p>
      </dgm:t>
    </dgm:pt>
    <dgm:pt modelId="{825F868B-8833-7B4D-809E-DB6473BA6148}">
      <dgm:prSet phldrT="[Text]"/>
      <dgm:spPr/>
      <dgm:t>
        <a:bodyPr/>
        <a:lstStyle/>
        <a:p>
          <a:r>
            <a:rPr lang="en-US" dirty="0" smtClean="0"/>
            <a:t>More energy OUT than IN over time = weight loss</a:t>
          </a:r>
          <a:endParaRPr lang="en-US" dirty="0"/>
        </a:p>
      </dgm:t>
    </dgm:pt>
    <dgm:pt modelId="{1D6A6CA9-887E-EC4F-9659-FFB2EA998024}" type="parTrans" cxnId="{B58409DC-AEE8-CA44-9E75-5D91C19AA87C}">
      <dgm:prSet/>
      <dgm:spPr/>
      <dgm:t>
        <a:bodyPr/>
        <a:lstStyle/>
        <a:p>
          <a:endParaRPr lang="en-US"/>
        </a:p>
      </dgm:t>
    </dgm:pt>
    <dgm:pt modelId="{FD435B53-988C-E849-9140-47C8B183E3B3}" type="sibTrans" cxnId="{B58409DC-AEE8-CA44-9E75-5D91C19AA87C}">
      <dgm:prSet/>
      <dgm:spPr/>
      <dgm:t>
        <a:bodyPr/>
        <a:lstStyle/>
        <a:p>
          <a:endParaRPr lang="en-US"/>
        </a:p>
      </dgm:t>
    </dgm:pt>
    <dgm:pt modelId="{C0766BC4-1BB2-B340-8DD8-E90716AB0AB7}" type="pres">
      <dgm:prSet presAssocID="{D82C91B5-3F71-8649-8CB2-F457A30E6F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53B25E-1C25-DE4B-A3AC-79EA90C2E9F3}" type="pres">
      <dgm:prSet presAssocID="{8F39F486-7F53-FE4C-B0D7-CC20C4352777}" presName="roof" presStyleLbl="dkBgShp" presStyleIdx="0" presStyleCnt="2"/>
      <dgm:spPr/>
      <dgm:t>
        <a:bodyPr/>
        <a:lstStyle/>
        <a:p>
          <a:endParaRPr lang="en-US"/>
        </a:p>
      </dgm:t>
    </dgm:pt>
    <dgm:pt modelId="{E8662260-B37C-B244-9575-FA4AD7941D74}" type="pres">
      <dgm:prSet presAssocID="{8F39F486-7F53-FE4C-B0D7-CC20C4352777}" presName="pillars" presStyleCnt="0"/>
      <dgm:spPr/>
    </dgm:pt>
    <dgm:pt modelId="{43D3A573-98D9-7D4F-8C8D-43E675A9DF0C}" type="pres">
      <dgm:prSet presAssocID="{8F39F486-7F53-FE4C-B0D7-CC20C4352777}" presName="pillar1" presStyleLbl="node1" presStyleIdx="0" presStyleCnt="3" custScaleX="127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05B9A-D062-5546-8F7C-DF21EFBB1B8F}" type="pres">
      <dgm:prSet presAssocID="{28566E1E-508F-6040-B2AC-4A06A61B546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3E4D3-8E96-354B-A720-E0CEC810455E}" type="pres">
      <dgm:prSet presAssocID="{825F868B-8833-7B4D-809E-DB6473BA614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AA065-34F4-3444-8D9A-B8BC022E2690}" type="pres">
      <dgm:prSet presAssocID="{8F39F486-7F53-FE4C-B0D7-CC20C4352777}" presName="base" presStyleLbl="dkBgShp" presStyleIdx="1" presStyleCnt="2"/>
      <dgm:spPr/>
    </dgm:pt>
  </dgm:ptLst>
  <dgm:cxnLst>
    <dgm:cxn modelId="{74C8ACB6-00D9-1B4F-9D9C-A83CD040B6E7}" type="presOf" srcId="{825F868B-8833-7B4D-809E-DB6473BA6148}" destId="{B923E4D3-8E96-354B-A720-E0CEC810455E}" srcOrd="0" destOrd="0" presId="urn:microsoft.com/office/officeart/2005/8/layout/hList3"/>
    <dgm:cxn modelId="{80A32A2E-3D07-DE42-B99C-B558B240BB5A}" srcId="{8F39F486-7F53-FE4C-B0D7-CC20C4352777}" destId="{871CE74D-13E2-FF48-92DD-BB776DBBBA6F}" srcOrd="0" destOrd="0" parTransId="{CA162FA9-DCA1-5C4B-B75F-DD4B6C540FF0}" sibTransId="{61302ECA-C0D6-FC48-94BB-80BED15386A2}"/>
    <dgm:cxn modelId="{D546918F-73DD-6F4E-84E5-D4E9BB616F1D}" type="presOf" srcId="{D82C91B5-3F71-8649-8CB2-F457A30E6F07}" destId="{C0766BC4-1BB2-B340-8DD8-E90716AB0AB7}" srcOrd="0" destOrd="0" presId="urn:microsoft.com/office/officeart/2005/8/layout/hList3"/>
    <dgm:cxn modelId="{2709945D-154C-B34C-B218-E01D1C1E8568}" srcId="{D82C91B5-3F71-8649-8CB2-F457A30E6F07}" destId="{8F39F486-7F53-FE4C-B0D7-CC20C4352777}" srcOrd="0" destOrd="0" parTransId="{72F934CD-3C19-3142-A881-10AA574A60B8}" sibTransId="{84682C70-9011-4F47-93E0-0C5E1E5886D9}"/>
    <dgm:cxn modelId="{1F184833-61DA-7448-AD0C-DEB2410DA3BB}" type="presOf" srcId="{28566E1E-508F-6040-B2AC-4A06A61B5462}" destId="{EE605B9A-D062-5546-8F7C-DF21EFBB1B8F}" srcOrd="0" destOrd="0" presId="urn:microsoft.com/office/officeart/2005/8/layout/hList3"/>
    <dgm:cxn modelId="{B58409DC-AEE8-CA44-9E75-5D91C19AA87C}" srcId="{8F39F486-7F53-FE4C-B0D7-CC20C4352777}" destId="{825F868B-8833-7B4D-809E-DB6473BA6148}" srcOrd="2" destOrd="0" parTransId="{1D6A6CA9-887E-EC4F-9659-FFB2EA998024}" sibTransId="{FD435B53-988C-E849-9140-47C8B183E3B3}"/>
    <dgm:cxn modelId="{0C44C39C-7787-2D40-AA42-04DF0C7973BC}" type="presOf" srcId="{871CE74D-13E2-FF48-92DD-BB776DBBBA6F}" destId="{43D3A573-98D9-7D4F-8C8D-43E675A9DF0C}" srcOrd="0" destOrd="0" presId="urn:microsoft.com/office/officeart/2005/8/layout/hList3"/>
    <dgm:cxn modelId="{27A229B7-BE13-7C48-B665-E89307AFA311}" type="presOf" srcId="{8F39F486-7F53-FE4C-B0D7-CC20C4352777}" destId="{8053B25E-1C25-DE4B-A3AC-79EA90C2E9F3}" srcOrd="0" destOrd="0" presId="urn:microsoft.com/office/officeart/2005/8/layout/hList3"/>
    <dgm:cxn modelId="{8D76178B-0429-4D4D-957F-E14BA81C724E}" srcId="{8F39F486-7F53-FE4C-B0D7-CC20C4352777}" destId="{28566E1E-508F-6040-B2AC-4A06A61B5462}" srcOrd="1" destOrd="0" parTransId="{3072F728-06AD-9E49-94BD-82DBDC00230A}" sibTransId="{255C74CA-6934-E446-9036-97C266F6FE56}"/>
    <dgm:cxn modelId="{03511480-9E8A-FC41-9181-03C138472A18}" type="presParOf" srcId="{C0766BC4-1BB2-B340-8DD8-E90716AB0AB7}" destId="{8053B25E-1C25-DE4B-A3AC-79EA90C2E9F3}" srcOrd="0" destOrd="0" presId="urn:microsoft.com/office/officeart/2005/8/layout/hList3"/>
    <dgm:cxn modelId="{E13444ED-5DA6-0640-95A6-A843E46E7291}" type="presParOf" srcId="{C0766BC4-1BB2-B340-8DD8-E90716AB0AB7}" destId="{E8662260-B37C-B244-9575-FA4AD7941D74}" srcOrd="1" destOrd="0" presId="urn:microsoft.com/office/officeart/2005/8/layout/hList3"/>
    <dgm:cxn modelId="{09F012DD-D306-3244-9467-9F290D1E6F7C}" type="presParOf" srcId="{E8662260-B37C-B244-9575-FA4AD7941D74}" destId="{43D3A573-98D9-7D4F-8C8D-43E675A9DF0C}" srcOrd="0" destOrd="0" presId="urn:microsoft.com/office/officeart/2005/8/layout/hList3"/>
    <dgm:cxn modelId="{263A9C96-FD0F-E649-BEE7-CFB774E159E7}" type="presParOf" srcId="{E8662260-B37C-B244-9575-FA4AD7941D74}" destId="{EE605B9A-D062-5546-8F7C-DF21EFBB1B8F}" srcOrd="1" destOrd="0" presId="urn:microsoft.com/office/officeart/2005/8/layout/hList3"/>
    <dgm:cxn modelId="{6A6DD2AA-C5A6-D04E-A9B7-CE60A39D9071}" type="presParOf" srcId="{E8662260-B37C-B244-9575-FA4AD7941D74}" destId="{B923E4D3-8E96-354B-A720-E0CEC810455E}" srcOrd="2" destOrd="0" presId="urn:microsoft.com/office/officeart/2005/8/layout/hList3"/>
    <dgm:cxn modelId="{58F906E8-859F-EB48-AD71-2CECC50FED44}" type="presParOf" srcId="{C0766BC4-1BB2-B340-8DD8-E90716AB0AB7}" destId="{A36AA065-34F4-3444-8D9A-B8BC022E269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4766B-64AA-DE4F-BA98-2D9A2A971E67}">
      <dsp:nvSpPr>
        <dsp:cNvPr id="0" name=""/>
        <dsp:cNvSpPr/>
      </dsp:nvSpPr>
      <dsp:spPr>
        <a:xfrm rot="16200000">
          <a:off x="-951234" y="952202"/>
          <a:ext cx="4419600" cy="25151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996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Past 20 Years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Dramatic increase in Obesity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 the United States</a:t>
          </a:r>
          <a:endParaRPr lang="en-US" sz="2400" kern="1200" dirty="0"/>
        </a:p>
      </dsp:txBody>
      <dsp:txXfrm rot="5400000">
        <a:off x="968" y="883920"/>
        <a:ext cx="2515195" cy="2651760"/>
      </dsp:txXfrm>
    </dsp:sp>
    <dsp:sp modelId="{79601DE1-8019-F74B-935B-AEA3D334CAC2}">
      <dsp:nvSpPr>
        <dsp:cNvPr id="0" name=""/>
        <dsp:cNvSpPr/>
      </dsp:nvSpPr>
      <dsp:spPr>
        <a:xfrm rot="16200000">
          <a:off x="1752600" y="952202"/>
          <a:ext cx="4419600" cy="25151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996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More than 1/3 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Of U.S. adults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35% obese</a:t>
          </a:r>
          <a:endParaRPr lang="en-US" sz="2400" kern="1200" dirty="0"/>
        </a:p>
      </dsp:txBody>
      <dsp:txXfrm rot="5400000">
        <a:off x="2704802" y="883920"/>
        <a:ext cx="2515195" cy="2651760"/>
      </dsp:txXfrm>
    </dsp:sp>
    <dsp:sp modelId="{F969FF67-07F1-554E-BC1F-6E03023DA74F}">
      <dsp:nvSpPr>
        <dsp:cNvPr id="0" name=""/>
        <dsp:cNvSpPr/>
      </dsp:nvSpPr>
      <dsp:spPr>
        <a:xfrm rot="16200000">
          <a:off x="4456434" y="952202"/>
          <a:ext cx="4419600" cy="251519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0" tIns="0" rIns="196996" bIns="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Approximately 17%</a:t>
          </a:r>
          <a:endParaRPr lang="en-US" sz="31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12.5 Million children and adolescents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2-9yrs are obese</a:t>
          </a:r>
          <a:endParaRPr lang="en-US" sz="2400" kern="1200" dirty="0"/>
        </a:p>
      </dsp:txBody>
      <dsp:txXfrm rot="5400000">
        <a:off x="5408636" y="883920"/>
        <a:ext cx="2515195" cy="26517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5B5C9-315D-A14C-9C03-168371FCFA3E}">
      <dsp:nvSpPr>
        <dsp:cNvPr id="0" name=""/>
        <dsp:cNvSpPr/>
      </dsp:nvSpPr>
      <dsp:spPr>
        <a:xfrm>
          <a:off x="967" y="0"/>
          <a:ext cx="2515195" cy="4343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hlinkClick xmlns:r="http://schemas.openxmlformats.org/officeDocument/2006/relationships" r:id="rId1"/>
            </a:rPr>
            <a:t>Access your Weight</a:t>
          </a:r>
          <a:endParaRPr lang="en-US" sz="3600" kern="1200" dirty="0"/>
        </a:p>
      </dsp:txBody>
      <dsp:txXfrm>
        <a:off x="967" y="0"/>
        <a:ext cx="2515195" cy="1303020"/>
      </dsp:txXfrm>
    </dsp:sp>
    <dsp:sp modelId="{09160BF2-3D39-2546-8DD4-2518A12030F4}">
      <dsp:nvSpPr>
        <dsp:cNvPr id="0" name=""/>
        <dsp:cNvSpPr/>
      </dsp:nvSpPr>
      <dsp:spPr>
        <a:xfrm>
          <a:off x="252486" y="1304292"/>
          <a:ext cx="2012156" cy="130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1"/>
            </a:rPr>
            <a:t>BMI</a:t>
          </a:r>
          <a:endParaRPr lang="en-US" sz="2400" kern="1200" dirty="0"/>
        </a:p>
      </dsp:txBody>
      <dsp:txXfrm>
        <a:off x="290843" y="1342649"/>
        <a:ext cx="1935442" cy="1232880"/>
      </dsp:txXfrm>
    </dsp:sp>
    <dsp:sp modelId="{7D4A8066-E9F0-B74D-91F0-BE1877E29542}">
      <dsp:nvSpPr>
        <dsp:cNvPr id="0" name=""/>
        <dsp:cNvSpPr/>
      </dsp:nvSpPr>
      <dsp:spPr>
        <a:xfrm>
          <a:off x="252486" y="2815363"/>
          <a:ext cx="2012156" cy="130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2"/>
            </a:rPr>
            <a:t>Waist Circumference</a:t>
          </a:r>
          <a:endParaRPr lang="en-US" sz="2400" kern="1200" dirty="0"/>
        </a:p>
      </dsp:txBody>
      <dsp:txXfrm>
        <a:off x="290843" y="2853720"/>
        <a:ext cx="1935442" cy="1232880"/>
      </dsp:txXfrm>
    </dsp:sp>
    <dsp:sp modelId="{91AD334C-3B8A-D843-9E52-C13F4DB7A283}">
      <dsp:nvSpPr>
        <dsp:cNvPr id="0" name=""/>
        <dsp:cNvSpPr/>
      </dsp:nvSpPr>
      <dsp:spPr>
        <a:xfrm>
          <a:off x="2704802" y="0"/>
          <a:ext cx="2515195" cy="4343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hlinkClick xmlns:r="http://schemas.openxmlformats.org/officeDocument/2006/relationships" r:id="rId3"/>
            </a:rPr>
            <a:t>Lose Weight</a:t>
          </a:r>
          <a:endParaRPr lang="en-US" sz="3600" kern="1200" dirty="0"/>
        </a:p>
      </dsp:txBody>
      <dsp:txXfrm>
        <a:off x="2704802" y="0"/>
        <a:ext cx="2515195" cy="1303020"/>
      </dsp:txXfrm>
    </dsp:sp>
    <dsp:sp modelId="{B98A3E85-2D9A-D44A-8D84-D3CCF333A2E2}">
      <dsp:nvSpPr>
        <dsp:cNvPr id="0" name=""/>
        <dsp:cNvSpPr/>
      </dsp:nvSpPr>
      <dsp:spPr>
        <a:xfrm>
          <a:off x="2956321" y="1304292"/>
          <a:ext cx="2012156" cy="130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3"/>
            </a:rPr>
            <a:t>Gradually and Steadily</a:t>
          </a:r>
          <a:endParaRPr lang="en-US" sz="2400" kern="1200" dirty="0"/>
        </a:p>
      </dsp:txBody>
      <dsp:txXfrm>
        <a:off x="2994678" y="1342649"/>
        <a:ext cx="1935442" cy="1232880"/>
      </dsp:txXfrm>
    </dsp:sp>
    <dsp:sp modelId="{BC2D5EA9-476A-8347-A7AB-8F4830C6BBBE}">
      <dsp:nvSpPr>
        <dsp:cNvPr id="0" name=""/>
        <dsp:cNvSpPr/>
      </dsp:nvSpPr>
      <dsp:spPr>
        <a:xfrm>
          <a:off x="2956321" y="2815363"/>
          <a:ext cx="2012156" cy="130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4"/>
            </a:rPr>
            <a:t>Eating and Exercise habits</a:t>
          </a:r>
          <a:endParaRPr lang="en-US" sz="2400" kern="1200" dirty="0"/>
        </a:p>
      </dsp:txBody>
      <dsp:txXfrm>
        <a:off x="2994678" y="2853720"/>
        <a:ext cx="1935442" cy="1232880"/>
      </dsp:txXfrm>
    </dsp:sp>
    <dsp:sp modelId="{BB5BEF60-F5E8-D341-B758-9A6470014DDB}">
      <dsp:nvSpPr>
        <dsp:cNvPr id="0" name=""/>
        <dsp:cNvSpPr/>
      </dsp:nvSpPr>
      <dsp:spPr>
        <a:xfrm>
          <a:off x="5408637" y="0"/>
          <a:ext cx="2515195" cy="43434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hlinkClick xmlns:r="http://schemas.openxmlformats.org/officeDocument/2006/relationships" r:id="rId5"/>
            </a:rPr>
            <a:t>Prevent Weight Gain</a:t>
          </a:r>
          <a:endParaRPr lang="en-US" sz="3600" kern="1200" dirty="0"/>
        </a:p>
      </dsp:txBody>
      <dsp:txXfrm>
        <a:off x="5408637" y="0"/>
        <a:ext cx="2515195" cy="1303020"/>
      </dsp:txXfrm>
    </dsp:sp>
    <dsp:sp modelId="{1738BEDE-05C4-A549-8DA1-A50C4C4DB29B}">
      <dsp:nvSpPr>
        <dsp:cNvPr id="0" name=""/>
        <dsp:cNvSpPr/>
      </dsp:nvSpPr>
      <dsp:spPr>
        <a:xfrm>
          <a:off x="5660156" y="1304292"/>
          <a:ext cx="2012156" cy="130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6"/>
            </a:rPr>
            <a:t>Healthy Eating</a:t>
          </a:r>
          <a:endParaRPr lang="en-US" sz="2400" kern="1200" dirty="0"/>
        </a:p>
      </dsp:txBody>
      <dsp:txXfrm>
        <a:off x="5698513" y="1342649"/>
        <a:ext cx="1935442" cy="1232880"/>
      </dsp:txXfrm>
    </dsp:sp>
    <dsp:sp modelId="{573F935D-8406-AF44-95EF-C750E870BC45}">
      <dsp:nvSpPr>
        <dsp:cNvPr id="0" name=""/>
        <dsp:cNvSpPr/>
      </dsp:nvSpPr>
      <dsp:spPr>
        <a:xfrm>
          <a:off x="5660156" y="2815363"/>
          <a:ext cx="2012156" cy="13095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7"/>
            </a:rPr>
            <a:t>Get Moving</a:t>
          </a:r>
          <a:r>
            <a:rPr lang="en-US" sz="2400" kern="1200" dirty="0" smtClean="0"/>
            <a:t>!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hlinkClick xmlns:r="http://schemas.openxmlformats.org/officeDocument/2006/relationships" r:id="rId8"/>
            </a:rPr>
            <a:t>Self- monitoring</a:t>
          </a:r>
          <a:endParaRPr lang="en-US" sz="2400" kern="1200" dirty="0"/>
        </a:p>
      </dsp:txBody>
      <dsp:txXfrm>
        <a:off x="5698513" y="2853720"/>
        <a:ext cx="1935442" cy="12328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52C3C-F211-F746-9CBF-1A88A6C5AE81}">
      <dsp:nvSpPr>
        <dsp:cNvPr id="0" name=""/>
        <dsp:cNvSpPr/>
      </dsp:nvSpPr>
      <dsp:spPr>
        <a:xfrm>
          <a:off x="2321" y="158174"/>
          <a:ext cx="2828627" cy="113145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Healthy Weight	</a:t>
          </a:r>
          <a:endParaRPr lang="en-US" sz="3400" kern="1200" dirty="0"/>
        </a:p>
      </dsp:txBody>
      <dsp:txXfrm>
        <a:off x="568046" y="158174"/>
        <a:ext cx="1697177" cy="1131450"/>
      </dsp:txXfrm>
    </dsp:sp>
    <dsp:sp modelId="{332D64BD-5165-9A45-88F4-6697DB9E796C}">
      <dsp:nvSpPr>
        <dsp:cNvPr id="0" name=""/>
        <dsp:cNvSpPr/>
      </dsp:nvSpPr>
      <dsp:spPr>
        <a:xfrm>
          <a:off x="2548086" y="158174"/>
          <a:ext cx="2828627" cy="113145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It’s not a diet</a:t>
          </a:r>
          <a:endParaRPr lang="en-US" sz="3400" kern="1200" dirty="0"/>
        </a:p>
      </dsp:txBody>
      <dsp:txXfrm>
        <a:off x="3113811" y="158174"/>
        <a:ext cx="1697177" cy="1131450"/>
      </dsp:txXfrm>
    </dsp:sp>
    <dsp:sp modelId="{889CB24A-F1D3-C142-9E44-E63197171D8E}">
      <dsp:nvSpPr>
        <dsp:cNvPr id="0" name=""/>
        <dsp:cNvSpPr/>
      </dsp:nvSpPr>
      <dsp:spPr>
        <a:xfrm>
          <a:off x="5093850" y="158174"/>
          <a:ext cx="2828627" cy="113145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It</a:t>
          </a:r>
          <a:r>
            <a:rPr lang="fr-FR" sz="3400" kern="1200" dirty="0" smtClean="0"/>
            <a:t>’</a:t>
          </a:r>
          <a:r>
            <a:rPr lang="en-US" sz="3400" kern="1200" dirty="0" smtClean="0"/>
            <a:t>s a lifestyle</a:t>
          </a:r>
          <a:endParaRPr lang="en-US" sz="3400" kern="1200" dirty="0"/>
        </a:p>
      </dsp:txBody>
      <dsp:txXfrm>
        <a:off x="5659575" y="158174"/>
        <a:ext cx="1697177" cy="1131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27239-24BB-6A4D-9E27-78B6C8D2F832}">
      <dsp:nvSpPr>
        <dsp:cNvPr id="0" name=""/>
        <dsp:cNvSpPr/>
      </dsp:nvSpPr>
      <dsp:spPr>
        <a:xfrm>
          <a:off x="0" y="0"/>
          <a:ext cx="7924800" cy="11658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FF0000"/>
              </a:solidFill>
              <a:latin typeface="Arial Rounded MT Bold"/>
              <a:cs typeface="Arial Rounded MT Bold"/>
            </a:rPr>
            <a:t>Define the problem</a:t>
          </a:r>
          <a:endParaRPr lang="en-US" sz="4400" kern="1200" dirty="0">
            <a:solidFill>
              <a:srgbClr val="FF0000"/>
            </a:solidFill>
          </a:endParaRPr>
        </a:p>
      </dsp:txBody>
      <dsp:txXfrm>
        <a:off x="0" y="0"/>
        <a:ext cx="7924800" cy="1165860"/>
      </dsp:txXfrm>
    </dsp:sp>
    <dsp:sp modelId="{C9FC3727-9D1B-0540-A7A5-A96030814978}">
      <dsp:nvSpPr>
        <dsp:cNvPr id="0" name=""/>
        <dsp:cNvSpPr/>
      </dsp:nvSpPr>
      <dsp:spPr>
        <a:xfrm>
          <a:off x="3869" y="1165860"/>
          <a:ext cx="2639020" cy="24483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are the problems associated with adolescent obesity?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869" y="1165860"/>
        <a:ext cx="2639020" cy="2448306"/>
      </dsp:txXfrm>
    </dsp:sp>
    <dsp:sp modelId="{D27231F7-7983-4847-9828-76AFB6CEE75B}">
      <dsp:nvSpPr>
        <dsp:cNvPr id="0" name=""/>
        <dsp:cNvSpPr/>
      </dsp:nvSpPr>
      <dsp:spPr>
        <a:xfrm>
          <a:off x="2642889" y="1165860"/>
          <a:ext cx="2639020" cy="24483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Where are the predominated locations of children with obesity?</a:t>
          </a:r>
          <a:endParaRPr lang="en-US" sz="2400" kern="1200" dirty="0"/>
        </a:p>
      </dsp:txBody>
      <dsp:txXfrm>
        <a:off x="2642889" y="1165860"/>
        <a:ext cx="2639020" cy="2448306"/>
      </dsp:txXfrm>
    </dsp:sp>
    <dsp:sp modelId="{A9F98154-D2FC-1C49-9703-9B20552A029A}">
      <dsp:nvSpPr>
        <dsp:cNvPr id="0" name=""/>
        <dsp:cNvSpPr/>
      </dsp:nvSpPr>
      <dsp:spPr>
        <a:xfrm>
          <a:off x="5281910" y="1165860"/>
          <a:ext cx="2639020" cy="24483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are the undesirable social conditions that result from being obese?</a:t>
          </a:r>
          <a:endParaRPr lang="en-US" sz="2400" kern="1200" dirty="0"/>
        </a:p>
      </dsp:txBody>
      <dsp:txXfrm>
        <a:off x="5281910" y="1165860"/>
        <a:ext cx="2639020" cy="2448306"/>
      </dsp:txXfrm>
    </dsp:sp>
    <dsp:sp modelId="{8ECAA851-8375-CF48-8B9F-4054C6A8F04F}">
      <dsp:nvSpPr>
        <dsp:cNvPr id="0" name=""/>
        <dsp:cNvSpPr/>
      </dsp:nvSpPr>
      <dsp:spPr>
        <a:xfrm>
          <a:off x="0" y="3614166"/>
          <a:ext cx="7924800" cy="27203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52C3C-F211-F746-9CBF-1A88A6C5AE81}">
      <dsp:nvSpPr>
        <dsp:cNvPr id="0" name=""/>
        <dsp:cNvSpPr/>
      </dsp:nvSpPr>
      <dsp:spPr>
        <a:xfrm>
          <a:off x="2906" y="110478"/>
          <a:ext cx="3246226" cy="183644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Present evidence to support your claim.</a:t>
          </a:r>
          <a:r>
            <a:rPr lang="en-US" sz="1900" kern="1200" dirty="0" smtClean="0"/>
            <a:t>	</a:t>
          </a:r>
          <a:endParaRPr lang="en-US" sz="1900" kern="1200" dirty="0"/>
        </a:p>
      </dsp:txBody>
      <dsp:txXfrm>
        <a:off x="921127" y="110478"/>
        <a:ext cx="1409784" cy="1836442"/>
      </dsp:txXfrm>
    </dsp:sp>
    <dsp:sp modelId="{332D64BD-5165-9A45-88F4-6697DB9E796C}">
      <dsp:nvSpPr>
        <dsp:cNvPr id="0" name=""/>
        <dsp:cNvSpPr/>
      </dsp:nvSpPr>
      <dsp:spPr>
        <a:xfrm>
          <a:off x="2924509" y="110478"/>
          <a:ext cx="3003538" cy="183644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 precise…</a:t>
          </a:r>
          <a:endParaRPr lang="en-US" sz="2300" kern="1200" dirty="0"/>
        </a:p>
      </dsp:txBody>
      <dsp:txXfrm>
        <a:off x="3842730" y="110478"/>
        <a:ext cx="1167096" cy="1836442"/>
      </dsp:txXfrm>
    </dsp:sp>
    <dsp:sp modelId="{889CB24A-F1D3-C142-9E44-E63197171D8E}">
      <dsp:nvSpPr>
        <dsp:cNvPr id="0" name=""/>
        <dsp:cNvSpPr/>
      </dsp:nvSpPr>
      <dsp:spPr>
        <a:xfrm>
          <a:off x="5603425" y="110478"/>
          <a:ext cx="3246226" cy="183644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Indicate statistics,  </a:t>
          </a:r>
          <a:r>
            <a:rPr lang="en-US" sz="2000" kern="1200" dirty="0" smtClean="0"/>
            <a:t>measure-</a:t>
          </a:r>
          <a:r>
            <a:rPr lang="en-US" sz="2000" kern="1200" dirty="0" err="1" smtClean="0"/>
            <a:t>ments</a:t>
          </a:r>
          <a:r>
            <a:rPr lang="en-US" sz="2000" kern="1200" dirty="0" smtClean="0"/>
            <a:t>, research, etc..</a:t>
          </a:r>
          <a:endParaRPr lang="en-US" sz="2000" kern="1200" dirty="0"/>
        </a:p>
      </dsp:txBody>
      <dsp:txXfrm>
        <a:off x="6521646" y="110478"/>
        <a:ext cx="1409784" cy="1836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90FB3-7A9A-C048-BA1B-CCB38D96CDEE}">
      <dsp:nvSpPr>
        <dsp:cNvPr id="0" name=""/>
        <dsp:cNvSpPr/>
      </dsp:nvSpPr>
      <dsp:spPr>
        <a:xfrm>
          <a:off x="0" y="431729"/>
          <a:ext cx="79248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What are the underlying factors, that contribute to the problem?</a:t>
          </a:r>
          <a:endParaRPr lang="en-US" sz="2600" kern="1200" dirty="0"/>
        </a:p>
      </dsp:txBody>
      <dsp:txXfrm>
        <a:off x="30442" y="462171"/>
        <a:ext cx="7863916" cy="562726"/>
      </dsp:txXfrm>
    </dsp:sp>
    <dsp:sp modelId="{82A49A04-A2E3-AE4C-907B-41B1DCA2A6B3}">
      <dsp:nvSpPr>
        <dsp:cNvPr id="0" name=""/>
        <dsp:cNvSpPr/>
      </dsp:nvSpPr>
      <dsp:spPr>
        <a:xfrm>
          <a:off x="0" y="1055340"/>
          <a:ext cx="79248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1055340"/>
        <a:ext cx="7924800" cy="430560"/>
      </dsp:txXfrm>
    </dsp:sp>
    <dsp:sp modelId="{2CF7DF6C-00B3-8341-AB03-6F3F8F99BF7B}">
      <dsp:nvSpPr>
        <dsp:cNvPr id="0" name=""/>
        <dsp:cNvSpPr/>
      </dsp:nvSpPr>
      <dsp:spPr>
        <a:xfrm>
          <a:off x="0" y="1485900"/>
          <a:ext cx="7924800" cy="6236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Can you show evidence to support your facts?</a:t>
          </a:r>
          <a:endParaRPr lang="en-US" sz="2600" kern="1200" dirty="0"/>
        </a:p>
      </dsp:txBody>
      <dsp:txXfrm>
        <a:off x="30442" y="1516342"/>
        <a:ext cx="7863916" cy="562726"/>
      </dsp:txXfrm>
    </dsp:sp>
    <dsp:sp modelId="{133D80D5-90A7-7744-B63F-423D9DC15033}">
      <dsp:nvSpPr>
        <dsp:cNvPr id="0" name=""/>
        <dsp:cNvSpPr/>
      </dsp:nvSpPr>
      <dsp:spPr>
        <a:xfrm>
          <a:off x="0" y="2109510"/>
          <a:ext cx="7924800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2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2109510"/>
        <a:ext cx="7924800" cy="4305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48621-204F-F14C-8D78-2EEF9472E950}">
      <dsp:nvSpPr>
        <dsp:cNvPr id="0" name=""/>
        <dsp:cNvSpPr/>
      </dsp:nvSpPr>
      <dsp:spPr>
        <a:xfrm>
          <a:off x="599" y="0"/>
          <a:ext cx="2580977" cy="21336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 rot="16200000">
        <a:off x="-616078" y="616678"/>
        <a:ext cx="1749552" cy="516195"/>
      </dsp:txXfrm>
    </dsp:sp>
    <dsp:sp modelId="{11D15F5B-8D87-4E4D-9F0E-3118552A27F2}">
      <dsp:nvSpPr>
        <dsp:cNvPr id="0" name=""/>
        <dsp:cNvSpPr/>
      </dsp:nvSpPr>
      <dsp:spPr>
        <a:xfrm>
          <a:off x="516795" y="0"/>
          <a:ext cx="1922828" cy="2133600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What is one MAJOR policy that exist today which deals with adolescent obesity?</a:t>
          </a:r>
          <a:endParaRPr lang="en-US" sz="2400" kern="1200" dirty="0"/>
        </a:p>
      </dsp:txBody>
      <dsp:txXfrm>
        <a:off x="516795" y="0"/>
        <a:ext cx="1922828" cy="2133600"/>
      </dsp:txXfrm>
    </dsp:sp>
    <dsp:sp modelId="{24D3B335-29C5-9E40-BBED-60E99E94DCAD}">
      <dsp:nvSpPr>
        <dsp:cNvPr id="0" name=""/>
        <dsp:cNvSpPr/>
      </dsp:nvSpPr>
      <dsp:spPr>
        <a:xfrm>
          <a:off x="2671911" y="0"/>
          <a:ext cx="2580977" cy="21336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6200000">
        <a:off x="2055233" y="616678"/>
        <a:ext cx="1749552" cy="516195"/>
      </dsp:txXfrm>
    </dsp:sp>
    <dsp:sp modelId="{6F9F13ED-BCED-714D-B764-F7E35061E943}">
      <dsp:nvSpPr>
        <dsp:cNvPr id="0" name=""/>
        <dsp:cNvSpPr/>
      </dsp:nvSpPr>
      <dsp:spPr>
        <a:xfrm rot="5400000">
          <a:off x="2528100" y="1634780"/>
          <a:ext cx="313432" cy="38714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9388B-2085-374B-BBD6-721FC595EC8E}">
      <dsp:nvSpPr>
        <dsp:cNvPr id="0" name=""/>
        <dsp:cNvSpPr/>
      </dsp:nvSpPr>
      <dsp:spPr>
        <a:xfrm>
          <a:off x="3188106" y="0"/>
          <a:ext cx="1922828" cy="2133600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 your own perspective what are Advantages and Disadvantages to this policy?</a:t>
          </a:r>
          <a:endParaRPr lang="en-US" sz="2400" kern="1200" dirty="0"/>
        </a:p>
      </dsp:txBody>
      <dsp:txXfrm>
        <a:off x="3188106" y="0"/>
        <a:ext cx="1922828" cy="2133600"/>
      </dsp:txXfrm>
    </dsp:sp>
    <dsp:sp modelId="{82D53F03-7150-3443-A143-1032E12D64E0}">
      <dsp:nvSpPr>
        <dsp:cNvPr id="0" name=""/>
        <dsp:cNvSpPr/>
      </dsp:nvSpPr>
      <dsp:spPr>
        <a:xfrm>
          <a:off x="5343222" y="0"/>
          <a:ext cx="2580977" cy="213360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 rot="16200000">
        <a:off x="4726544" y="616678"/>
        <a:ext cx="1749552" cy="516195"/>
      </dsp:txXfrm>
    </dsp:sp>
    <dsp:sp modelId="{21EFE0F8-047D-4848-BAB9-8BBC7531C8E2}">
      <dsp:nvSpPr>
        <dsp:cNvPr id="0" name=""/>
        <dsp:cNvSpPr/>
      </dsp:nvSpPr>
      <dsp:spPr>
        <a:xfrm rot="5400000">
          <a:off x="5199411" y="1634780"/>
          <a:ext cx="313432" cy="38714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231E8-9ECE-C448-B3AE-04C5B3B698EE}">
      <dsp:nvSpPr>
        <dsp:cNvPr id="0" name=""/>
        <dsp:cNvSpPr/>
      </dsp:nvSpPr>
      <dsp:spPr>
        <a:xfrm>
          <a:off x="5859418" y="0"/>
          <a:ext cx="1922828" cy="2133600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According to your evaluation of advantages and disadvantages should this current policy be replaced, strengthened, or improved?</a:t>
          </a:r>
          <a:endParaRPr lang="en-US" sz="1800" kern="1200" dirty="0"/>
        </a:p>
      </dsp:txBody>
      <dsp:txXfrm>
        <a:off x="5859418" y="0"/>
        <a:ext cx="1922828" cy="2133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C2E85-6687-084F-B692-408DB940365C}">
      <dsp:nvSpPr>
        <dsp:cNvPr id="0" name=""/>
        <dsp:cNvSpPr/>
      </dsp:nvSpPr>
      <dsp:spPr>
        <a:xfrm rot="5400000">
          <a:off x="5538456" y="-1521830"/>
          <a:ext cx="766167" cy="40042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Propose at least three new policies…</a:t>
          </a:r>
          <a:endParaRPr lang="en-US" sz="1600" kern="1200" dirty="0"/>
        </a:p>
      </dsp:txBody>
      <dsp:txXfrm rot="-5400000">
        <a:off x="3919405" y="134622"/>
        <a:ext cx="3966870" cy="691365"/>
      </dsp:txXfrm>
    </dsp:sp>
    <dsp:sp modelId="{8FB98C3A-F414-0E45-B5B2-E43360CC6799}">
      <dsp:nvSpPr>
        <dsp:cNvPr id="0" name=""/>
        <dsp:cNvSpPr/>
      </dsp:nvSpPr>
      <dsp:spPr>
        <a:xfrm>
          <a:off x="1124" y="1451"/>
          <a:ext cx="3918279" cy="9577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 </a:t>
          </a:r>
          <a:r>
            <a:rPr lang="en-US" sz="2100" kern="1200" smtClean="0"/>
            <a:t>are original </a:t>
          </a:r>
          <a:r>
            <a:rPr lang="en-US" sz="2100" kern="1200" dirty="0" smtClean="0"/>
            <a:t>public policy alternatives?</a:t>
          </a:r>
          <a:endParaRPr lang="en-US" sz="2100" kern="1200" dirty="0"/>
        </a:p>
      </dsp:txBody>
      <dsp:txXfrm>
        <a:off x="47875" y="48202"/>
        <a:ext cx="3824777" cy="864206"/>
      </dsp:txXfrm>
    </dsp:sp>
    <dsp:sp modelId="{423F13F0-93A6-8C4D-833B-83398E7DAB7E}">
      <dsp:nvSpPr>
        <dsp:cNvPr id="0" name=""/>
        <dsp:cNvSpPr/>
      </dsp:nvSpPr>
      <dsp:spPr>
        <a:xfrm rot="5400000">
          <a:off x="5538780" y="-515111"/>
          <a:ext cx="766167" cy="40020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 Specific… specifying the government agency that will carry out the proposal…</a:t>
          </a:r>
          <a:endParaRPr lang="en-US" sz="1600" kern="1200" dirty="0"/>
        </a:p>
      </dsp:txBody>
      <dsp:txXfrm rot="-5400000">
        <a:off x="3920853" y="1140217"/>
        <a:ext cx="3964622" cy="691365"/>
      </dsp:txXfrm>
    </dsp:sp>
    <dsp:sp modelId="{F8E3364E-8E04-0340-B56D-9AAE9314908D}">
      <dsp:nvSpPr>
        <dsp:cNvPr id="0" name=""/>
        <dsp:cNvSpPr/>
      </dsp:nvSpPr>
      <dsp:spPr>
        <a:xfrm>
          <a:off x="1124" y="1007045"/>
          <a:ext cx="3919727" cy="9577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Are all </a:t>
          </a:r>
          <a:r>
            <a:rPr lang="en-US" sz="2100" kern="1200" baseline="0" dirty="0" smtClean="0"/>
            <a:t>your public policy alternatives at the same geopolitical level? </a:t>
          </a:r>
          <a:endParaRPr lang="en-US" sz="2100" kern="1200" dirty="0"/>
        </a:p>
      </dsp:txBody>
      <dsp:txXfrm>
        <a:off x="47875" y="1053796"/>
        <a:ext cx="3826225" cy="864206"/>
      </dsp:txXfrm>
    </dsp:sp>
    <dsp:sp modelId="{B600900B-092F-5E46-A6D5-A04A0A4273E3}">
      <dsp:nvSpPr>
        <dsp:cNvPr id="0" name=""/>
        <dsp:cNvSpPr/>
      </dsp:nvSpPr>
      <dsp:spPr>
        <a:xfrm rot="5400000">
          <a:off x="5537249" y="490482"/>
          <a:ext cx="766167" cy="40020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 your group to consider which proposal is most promising.</a:t>
          </a:r>
          <a:endParaRPr lang="en-US" sz="1600" kern="1200" dirty="0"/>
        </a:p>
      </dsp:txBody>
      <dsp:txXfrm rot="-5400000">
        <a:off x="3919322" y="2145811"/>
        <a:ext cx="3964622" cy="691365"/>
      </dsp:txXfrm>
    </dsp:sp>
    <dsp:sp modelId="{D69C02CF-6E59-644D-850B-CBC0528573BA}">
      <dsp:nvSpPr>
        <dsp:cNvPr id="0" name=""/>
        <dsp:cNvSpPr/>
      </dsp:nvSpPr>
      <dsp:spPr>
        <a:xfrm>
          <a:off x="1124" y="2012639"/>
          <a:ext cx="3918196" cy="9577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Which proposal is the most promising?</a:t>
          </a:r>
          <a:endParaRPr lang="en-US" sz="2100" kern="1200" dirty="0"/>
        </a:p>
      </dsp:txBody>
      <dsp:txXfrm>
        <a:off x="47875" y="2059390"/>
        <a:ext cx="3824694" cy="864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B616F-6CDD-774E-B679-51ED026A7FBB}">
      <dsp:nvSpPr>
        <dsp:cNvPr id="0" name=""/>
        <dsp:cNvSpPr/>
      </dsp:nvSpPr>
      <dsp:spPr>
        <a:xfrm>
          <a:off x="0" y="15240"/>
          <a:ext cx="7924800" cy="3169919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ACF233-CC50-164C-80FE-08F9235D487D}">
      <dsp:nvSpPr>
        <dsp:cNvPr id="0" name=""/>
        <dsp:cNvSpPr/>
      </dsp:nvSpPr>
      <dsp:spPr>
        <a:xfrm>
          <a:off x="859536" y="304803"/>
          <a:ext cx="2798063" cy="2083606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74676" rIns="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Arial" charset="0"/>
              <a:ea typeface="ＭＳ Ｐゴシック" charset="0"/>
              <a:cs typeface="ＭＳ Ｐゴシック" charset="0"/>
            </a:rPr>
            <a:t>What are three ways to reduce or prevent obesity in adolescents? (Use an abbreviation for each policy).</a:t>
          </a:r>
          <a:endParaRPr lang="en-US" sz="2100" kern="1200" dirty="0"/>
        </a:p>
      </dsp:txBody>
      <dsp:txXfrm>
        <a:off x="859536" y="304803"/>
        <a:ext cx="2798063" cy="2083606"/>
      </dsp:txXfrm>
    </dsp:sp>
    <dsp:sp modelId="{849F876B-F1FA-A44B-9376-27B1E872DD35}">
      <dsp:nvSpPr>
        <dsp:cNvPr id="0" name=""/>
        <dsp:cNvSpPr/>
      </dsp:nvSpPr>
      <dsp:spPr>
        <a:xfrm>
          <a:off x="3962400" y="888185"/>
          <a:ext cx="3090672" cy="1931215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charset="0"/>
              <a:ea typeface="ＭＳ Ｐゴシック" charset="0"/>
              <a:cs typeface="ＭＳ Ｐゴシック" charset="0"/>
            </a:rPr>
            <a:t>Where does your policy land in the matrix of effectiveness and feasibility? Is it highly achievable or not very adequate? </a:t>
          </a:r>
          <a:endParaRPr lang="en-US" sz="2000" kern="1200" dirty="0"/>
        </a:p>
      </dsp:txBody>
      <dsp:txXfrm>
        <a:off x="3962400" y="888185"/>
        <a:ext cx="3090672" cy="19312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48621-204F-F14C-8D78-2EEF9472E950}">
      <dsp:nvSpPr>
        <dsp:cNvPr id="0" name=""/>
        <dsp:cNvSpPr/>
      </dsp:nvSpPr>
      <dsp:spPr>
        <a:xfrm>
          <a:off x="599" y="699313"/>
          <a:ext cx="2580977" cy="309717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6200000">
        <a:off x="-1011143" y="1711056"/>
        <a:ext cx="2539681" cy="516195"/>
      </dsp:txXfrm>
    </dsp:sp>
    <dsp:sp modelId="{11D15F5B-8D87-4E4D-9F0E-3118552A27F2}">
      <dsp:nvSpPr>
        <dsp:cNvPr id="0" name=""/>
        <dsp:cNvSpPr/>
      </dsp:nvSpPr>
      <dsp:spPr>
        <a:xfrm>
          <a:off x="516795" y="699313"/>
          <a:ext cx="1922828" cy="3097172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hlinkClick xmlns:r="http://schemas.openxmlformats.org/officeDocument/2006/relationships" r:id="rId1"/>
            </a:rPr>
            <a:t>Follow a healthy diet</a:t>
          </a:r>
          <a:r>
            <a:rPr lang="en-US" sz="2500" kern="1200" dirty="0" smtClean="0"/>
            <a:t>, and if you are overweight or obese, </a:t>
          </a:r>
          <a:r>
            <a:rPr lang="en-US" sz="2500" kern="1200" dirty="0" smtClean="0">
              <a:hlinkClick xmlns:r="http://schemas.openxmlformats.org/officeDocument/2006/relationships" r:id="rId2"/>
            </a:rPr>
            <a:t>reduce your daily intake by 500 calories for weight loss</a:t>
          </a:r>
          <a:endParaRPr lang="en-US" sz="2500" kern="1200" dirty="0"/>
        </a:p>
      </dsp:txBody>
      <dsp:txXfrm>
        <a:off x="516795" y="699313"/>
        <a:ext cx="1922828" cy="3097172"/>
      </dsp:txXfrm>
    </dsp:sp>
    <dsp:sp modelId="{24D3B335-29C5-9E40-BBED-60E99E94DCAD}">
      <dsp:nvSpPr>
        <dsp:cNvPr id="0" name=""/>
        <dsp:cNvSpPr/>
      </dsp:nvSpPr>
      <dsp:spPr>
        <a:xfrm>
          <a:off x="2671911" y="699313"/>
          <a:ext cx="2580977" cy="309717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 rot="16200000">
        <a:off x="1660168" y="1711056"/>
        <a:ext cx="2539681" cy="516195"/>
      </dsp:txXfrm>
    </dsp:sp>
    <dsp:sp modelId="{6F9F13ED-BCED-714D-B764-F7E35061E943}">
      <dsp:nvSpPr>
        <dsp:cNvPr id="0" name=""/>
        <dsp:cNvSpPr/>
      </dsp:nvSpPr>
      <dsp:spPr>
        <a:xfrm rot="5400000">
          <a:off x="2457114" y="3162262"/>
          <a:ext cx="455403" cy="38714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9388B-2085-374B-BBD6-721FC595EC8E}">
      <dsp:nvSpPr>
        <dsp:cNvPr id="0" name=""/>
        <dsp:cNvSpPr/>
      </dsp:nvSpPr>
      <dsp:spPr>
        <a:xfrm>
          <a:off x="3188106" y="699313"/>
          <a:ext cx="1922828" cy="3097172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hlinkClick xmlns:r="http://schemas.openxmlformats.org/officeDocument/2006/relationships" r:id="rId3"/>
            </a:rPr>
            <a:t>Are physically active</a:t>
          </a:r>
          <a:endParaRPr lang="en-US" sz="2500" kern="1200" dirty="0"/>
        </a:p>
      </dsp:txBody>
      <dsp:txXfrm>
        <a:off x="3188106" y="699313"/>
        <a:ext cx="1922828" cy="3097172"/>
      </dsp:txXfrm>
    </dsp:sp>
    <dsp:sp modelId="{82D53F03-7150-3443-A143-1032E12D64E0}">
      <dsp:nvSpPr>
        <dsp:cNvPr id="0" name=""/>
        <dsp:cNvSpPr/>
      </dsp:nvSpPr>
      <dsp:spPr>
        <a:xfrm>
          <a:off x="5343222" y="699313"/>
          <a:ext cx="2580977" cy="3097172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9441" rIns="128905" bIns="0" numCol="1" spcCol="1270" anchor="t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 rot="16200000">
        <a:off x="4331479" y="1711056"/>
        <a:ext cx="2539681" cy="516195"/>
      </dsp:txXfrm>
    </dsp:sp>
    <dsp:sp modelId="{21EFE0F8-047D-4848-BAB9-8BBC7531C8E2}">
      <dsp:nvSpPr>
        <dsp:cNvPr id="0" name=""/>
        <dsp:cNvSpPr/>
      </dsp:nvSpPr>
      <dsp:spPr>
        <a:xfrm rot="5400000">
          <a:off x="5128425" y="3162262"/>
          <a:ext cx="455403" cy="38714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231E8-9ECE-C448-B3AE-04C5B3B698EE}">
      <dsp:nvSpPr>
        <dsp:cNvPr id="0" name=""/>
        <dsp:cNvSpPr/>
      </dsp:nvSpPr>
      <dsp:spPr>
        <a:xfrm>
          <a:off x="5859418" y="699313"/>
          <a:ext cx="1922828" cy="3097172"/>
        </a:xfrm>
        <a:prstGeom prst="rect">
          <a:avLst/>
        </a:prstGeom>
        <a:noFill/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hlinkClick xmlns:r="http://schemas.openxmlformats.org/officeDocument/2006/relationships" r:id="rId4"/>
            </a:rPr>
            <a:t>Limit the time you spend being physically inactive</a:t>
          </a:r>
          <a:endParaRPr lang="en-US" sz="2500" kern="1200" dirty="0"/>
        </a:p>
      </dsp:txBody>
      <dsp:txXfrm>
        <a:off x="5859418" y="699313"/>
        <a:ext cx="1922828" cy="30971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3B25E-1C25-DE4B-A3AC-79EA90C2E9F3}">
      <dsp:nvSpPr>
        <dsp:cNvPr id="0" name=""/>
        <dsp:cNvSpPr/>
      </dsp:nvSpPr>
      <dsp:spPr>
        <a:xfrm>
          <a:off x="0" y="0"/>
          <a:ext cx="7924800" cy="155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Energy Balance</a:t>
          </a:r>
          <a:endParaRPr lang="en-US" sz="6500" kern="1200" dirty="0"/>
        </a:p>
      </dsp:txBody>
      <dsp:txXfrm>
        <a:off x="0" y="0"/>
        <a:ext cx="7924800" cy="1554480"/>
      </dsp:txXfrm>
    </dsp:sp>
    <dsp:sp modelId="{43D3A573-98D9-7D4F-8C8D-43E675A9DF0C}">
      <dsp:nvSpPr>
        <dsp:cNvPr id="0" name=""/>
        <dsp:cNvSpPr/>
      </dsp:nvSpPr>
      <dsp:spPr>
        <a:xfrm>
          <a:off x="3724" y="1554480"/>
          <a:ext cx="3080437" cy="32644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The same amount of energy IN and energy OUT over time = weight stays the same (energy balance)</a:t>
          </a:r>
          <a:endParaRPr lang="en-US" sz="3300" kern="1200" dirty="0"/>
        </a:p>
      </dsp:txBody>
      <dsp:txXfrm>
        <a:off x="3724" y="1554480"/>
        <a:ext cx="3080437" cy="3264408"/>
      </dsp:txXfrm>
    </dsp:sp>
    <dsp:sp modelId="{EE605B9A-D062-5546-8F7C-DF21EFBB1B8F}">
      <dsp:nvSpPr>
        <dsp:cNvPr id="0" name=""/>
        <dsp:cNvSpPr/>
      </dsp:nvSpPr>
      <dsp:spPr>
        <a:xfrm>
          <a:off x="3084161" y="1554480"/>
          <a:ext cx="2418457" cy="32644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More energy IN than OUT over time = weight gain</a:t>
          </a:r>
          <a:endParaRPr lang="en-US" sz="3300" kern="1200" dirty="0"/>
        </a:p>
      </dsp:txBody>
      <dsp:txXfrm>
        <a:off x="3084161" y="1554480"/>
        <a:ext cx="2418457" cy="3264408"/>
      </dsp:txXfrm>
    </dsp:sp>
    <dsp:sp modelId="{B923E4D3-8E96-354B-A720-E0CEC810455E}">
      <dsp:nvSpPr>
        <dsp:cNvPr id="0" name=""/>
        <dsp:cNvSpPr/>
      </dsp:nvSpPr>
      <dsp:spPr>
        <a:xfrm>
          <a:off x="5502618" y="1554480"/>
          <a:ext cx="2418457" cy="32644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More energy OUT than IN over time = weight loss</a:t>
          </a:r>
          <a:endParaRPr lang="en-US" sz="3300" kern="1200" dirty="0"/>
        </a:p>
      </dsp:txBody>
      <dsp:txXfrm>
        <a:off x="5502618" y="1554480"/>
        <a:ext cx="2418457" cy="3264408"/>
      </dsp:txXfrm>
    </dsp:sp>
    <dsp:sp modelId="{A36AA065-34F4-3444-8D9A-B8BC022E2690}">
      <dsp:nvSpPr>
        <dsp:cNvPr id="0" name=""/>
        <dsp:cNvSpPr/>
      </dsp:nvSpPr>
      <dsp:spPr>
        <a:xfrm>
          <a:off x="0" y="4818888"/>
          <a:ext cx="7924800" cy="36271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4A704-3E11-5846-A7EA-3186E669390B}" type="datetimeFigureOut">
              <a:rPr lang="en-US" smtClean="0"/>
              <a:t>11/4/13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7F4AA-BA17-934E-9E8A-0B16A0A20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9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7F4AA-BA17-934E-9E8A-0B16A0A20D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0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7F4AA-BA17-934E-9E8A-0B16A0A20D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7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D88E6AB-5B01-47D1-BAC0-E7A9ABAC43A0}" type="datetimeFigureOut">
              <a:rPr lang="en-US" smtClean="0"/>
              <a:t>11/4/13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DDE7A0A-E6EF-4901-A0E5-829E6F5640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5.html" TargetMode="External"/><Relationship Id="rId4" Type="http://schemas.openxmlformats.org/officeDocument/2006/relationships/diagramData" Target="../diagrams/data6.xml"/><Relationship Id="rId5" Type="http://schemas.openxmlformats.org/officeDocument/2006/relationships/diagramLayout" Target="../diagrams/layout6.xml"/><Relationship Id="rId6" Type="http://schemas.openxmlformats.org/officeDocument/2006/relationships/diagramQuickStyle" Target="../diagrams/quickStyle6.xml"/><Relationship Id="rId7" Type="http://schemas.openxmlformats.org/officeDocument/2006/relationships/diagramColors" Target="../diagrams/colors6.xml"/><Relationship Id="rId8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maxwell.syr.edu/plegal/TIPS/worksheet4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hyperlink" Target="http://www2.maxwell.syr.edu/plegal/tips/worksheet6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ps.nccd.cdc.gov/dnpabmi/Result.aspx?&amp;dob=2/4/1997&amp;dom=9/29/2013&amp;age=199&amp;ht=65&amp;wt=137&amp;gender=2&amp;method=0&amp;inchtext=0&amp;wttext=0%23mea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c.gov/healthyweight/effects/index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lthyweight/prevention/index.html" TargetMode="External"/><Relationship Id="rId4" Type="http://schemas.openxmlformats.org/officeDocument/2006/relationships/diagramData" Target="../diagrams/data8.xml"/><Relationship Id="rId5" Type="http://schemas.openxmlformats.org/officeDocument/2006/relationships/diagramLayout" Target="../diagrams/layout8.xml"/><Relationship Id="rId6" Type="http://schemas.openxmlformats.org/officeDocument/2006/relationships/diagramQuickStyle" Target="../diagrams/quickStyle8.xml"/><Relationship Id="rId7" Type="http://schemas.openxmlformats.org/officeDocument/2006/relationships/diagramColors" Target="../diagrams/colors8.xml"/><Relationship Id="rId8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hlbi.nih.gov/health/public/heart/obesity/lose_wt/index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4" Type="http://schemas.openxmlformats.org/officeDocument/2006/relationships/diagramLayout" Target="../diagrams/layout10.xml"/><Relationship Id="rId5" Type="http://schemas.openxmlformats.org/officeDocument/2006/relationships/diagramQuickStyle" Target="../diagrams/quickStyle10.xml"/><Relationship Id="rId6" Type="http://schemas.openxmlformats.org/officeDocument/2006/relationships/diagramColors" Target="../diagrams/colors10.xml"/><Relationship Id="rId7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c.gov/healthyweight/assessing/bmi/index.html" TargetMode="External"/><Relationship Id="rId3" Type="http://schemas.openxmlformats.org/officeDocument/2006/relationships/hyperlink" Target="http://www.nhlbi.nih.gov/guidelines/obesity/BMI/bmi-m.ht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lthyweight/tools/index.html" TargetMode="External"/><Relationship Id="rId4" Type="http://schemas.openxmlformats.org/officeDocument/2006/relationships/hyperlink" Target="http://www.cdc.gov/healthyweight/losing_weight/getting_started.html" TargetMode="External"/><Relationship Id="rId5" Type="http://schemas.openxmlformats.org/officeDocument/2006/relationships/hyperlink" Target="http://www.cdc.gov/healthyweight/healthy_eating/index.html" TargetMode="External"/><Relationship Id="rId6" Type="http://schemas.openxmlformats.org/officeDocument/2006/relationships/hyperlink" Target="http://www.cdc.gov/healthyweight/physical_activity/index.html" TargetMode="External"/><Relationship Id="rId7" Type="http://schemas.openxmlformats.org/officeDocument/2006/relationships/diagramData" Target="../diagrams/data11.xml"/><Relationship Id="rId8" Type="http://schemas.openxmlformats.org/officeDocument/2006/relationships/diagramLayout" Target="../diagrams/layout11.xml"/><Relationship Id="rId9" Type="http://schemas.openxmlformats.org/officeDocument/2006/relationships/diagramQuickStyle" Target="../diagrams/quickStyle11.xml"/><Relationship Id="rId10" Type="http://schemas.openxmlformats.org/officeDocument/2006/relationships/diagramColors" Target="../diagrams/colors11.xml"/><Relationship Id="rId11" Type="http://schemas.microsoft.com/office/2007/relationships/diagramDrawing" Target="../diagrams/drawing11.xm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nhlbi.nih.gov/health/public/heart/obesity/lose_wt/wtl_prog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4" Type="http://schemas.openxmlformats.org/officeDocument/2006/relationships/hyperlink" Target="http://en.wikipedia.org/wiki/Obesity" TargetMode="External"/><Relationship Id="rId5" Type="http://schemas.openxmlformats.org/officeDocument/2006/relationships/hyperlink" Target="http://www.cdc.gov/CDCTV/FindingBalance/index.html" TargetMode="External"/><Relationship Id="rId6" Type="http://schemas.openxmlformats.org/officeDocument/2006/relationships/hyperlink" Target="http://www.nhlbi.nih.gov/health/public/heart/obesity/lose_wt/index.htm" TargetMode="External"/><Relationship Id="rId7" Type="http://schemas.openxmlformats.org/officeDocument/2006/relationships/hyperlink" Target="http://www.nutrition.com.sg/ho/index.asp" TargetMode="External"/><Relationship Id="rId8" Type="http://schemas.openxmlformats.org/officeDocument/2006/relationships/hyperlink" Target="http://www.webmd.com/diet/features/teen-weight-loss-secret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dc.gov/healthyweight/assessing/bmi/index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spe.hhs.gov/health/reports/child_obesity/index.cfm" TargetMode="External"/><Relationship Id="rId4" Type="http://schemas.openxmlformats.org/officeDocument/2006/relationships/hyperlink" Target="http://www.cdc.gov/healthyyouth/obesity/facts.htm" TargetMode="External"/><Relationship Id="rId5" Type="http://schemas.openxmlformats.org/officeDocument/2006/relationships/hyperlink" Target="http://www2.maxwell.syr.edu/plegal/TIPS/intro.html" TargetMode="External"/><Relationship Id="rId6" Type="http://schemas.openxmlformats.org/officeDocument/2006/relationships/hyperlink" Target="http://schools.nyc.gov/NR/rdonlyres/381F4607-7841-4D28-B7D5-0F30DDB77DFA/78296/A812FINAL.pdf" TargetMode="External"/><Relationship Id="rId7" Type="http://schemas.openxmlformats.org/officeDocument/2006/relationships/hyperlink" Target="http://www.cdc.gov/nccdphp/DNPAO/policy/obesity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acap.org/AACAP/Families_and_Youth/Facts_for_Families/Facts_for_Families_Pages/Obesity_In_Children_And_Teens_79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hyperlink" Target="http://www2.maxwell.syr.edu/plegal/tips/worksheet1.html" TargetMode="External"/><Relationship Id="rId8" Type="http://schemas.openxmlformats.org/officeDocument/2006/relationships/hyperlink" Target="http://en.wikipedia.org/wiki/Obesity" TargetMode="External"/><Relationship Id="rId9" Type="http://schemas.openxmlformats.org/officeDocument/2006/relationships/hyperlink" Target="http://aspe.hhs.gov/health/reports/child_obesity/index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obesity/data/index.html" TargetMode="External"/><Relationship Id="rId4" Type="http://schemas.openxmlformats.org/officeDocument/2006/relationships/hyperlink" Target="http://www.cdc.gov/healthyweight/assessing/bmi/index.html" TargetMode="External"/><Relationship Id="rId5" Type="http://schemas.openxmlformats.org/officeDocument/2006/relationships/diagramData" Target="../diagrams/data3.xml"/><Relationship Id="rId6" Type="http://schemas.openxmlformats.org/officeDocument/2006/relationships/diagramLayout" Target="../diagrams/layout3.xml"/><Relationship Id="rId7" Type="http://schemas.openxmlformats.org/officeDocument/2006/relationships/diagramQuickStyle" Target="../diagrams/quickStyle3.xml"/><Relationship Id="rId8" Type="http://schemas.openxmlformats.org/officeDocument/2006/relationships/diagramColors" Target="../diagrams/colors3.xml"/><Relationship Id="rId9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maxwell.syr.edu/plegal/tips/worksheet2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hyperlink" Target="http://www2.maxwell.syr.edu/plegal/TIPS/worksheet3.html" TargetMode="External"/><Relationship Id="rId8" Type="http://schemas.openxmlformats.org/officeDocument/2006/relationships/hyperlink" Target="http://www.aacap.org/AACAP/Families_and_Youth/Facts_for_Families/Facts_for_Families_Pages/Obesity_In_Children_And_Teens_79.aspx" TargetMode="External"/><Relationship Id="rId9" Type="http://schemas.openxmlformats.org/officeDocument/2006/relationships/hyperlink" Target="http://aspe.hhs.gov/health/reports/child_obesity/index.cfm" TargetMode="External"/><Relationship Id="rId10" Type="http://schemas.openxmlformats.org/officeDocument/2006/relationships/hyperlink" Target="http://www.cdc.gov/healthyyouth/obesity/facts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nyc.gov/NR/rdonlyres/381F4607-7841-4D28-B7D5-0F30DDB77DFA/78296/A812FINAL.pdf" TargetMode="External"/><Relationship Id="rId4" Type="http://schemas.openxmlformats.org/officeDocument/2006/relationships/hyperlink" Target="http://www.cdc.gov/" TargetMode="External"/><Relationship Id="rId5" Type="http://schemas.openxmlformats.org/officeDocument/2006/relationships/hyperlink" Target="http://www.cdc.gov/nccdphp/DNPAO/policy/obesity.html" TargetMode="External"/><Relationship Id="rId6" Type="http://schemas.openxmlformats.org/officeDocument/2006/relationships/diagramData" Target="../diagrams/data5.xml"/><Relationship Id="rId7" Type="http://schemas.openxmlformats.org/officeDocument/2006/relationships/diagramLayout" Target="../diagrams/layout5.xml"/><Relationship Id="rId8" Type="http://schemas.openxmlformats.org/officeDocument/2006/relationships/diagramQuickStyle" Target="../diagrams/quickStyle5.xml"/><Relationship Id="rId9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2.maxwell.syr.edu/plegal/TIPS/worksheet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Ms. Koren Henry</a:t>
            </a:r>
          </a:p>
          <a:p>
            <a:r>
              <a:rPr lang="en-US" dirty="0" smtClean="0"/>
              <a:t>George Westinghouse High School</a:t>
            </a:r>
          </a:p>
          <a:p>
            <a:r>
              <a:rPr lang="en-US" dirty="0" smtClean="0"/>
              <a:t>khenry8@schools.nyc.gov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524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Adolescent Obesity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81400"/>
            <a:ext cx="7924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9600" y="38100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hlinkClick r:id="rId2"/>
            </a:endParaRP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00600"/>
            <a:ext cx="7924800" cy="914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100" b="1" dirty="0">
                <a:hlinkClick r:id="rId3"/>
              </a:rPr>
              <a:t>Worksheet5: Developing public policy solutions</a:t>
            </a:r>
            <a:endParaRPr lang="en-US" sz="3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solidFill>
                  <a:srgbClr val="FF6600"/>
                </a:solidFill>
                <a:latin typeface="Arial Rounded MT Bold"/>
                <a:cs typeface="Arial Rounded MT Bold"/>
              </a:rPr>
              <a:t>Develop Solutions</a:t>
            </a:r>
            <a:r>
              <a:rPr lang="en-US" sz="3200" dirty="0">
                <a:solidFill>
                  <a:srgbClr val="FF6600"/>
                </a:solidFill>
                <a:latin typeface="Arial Rounded MT Bold"/>
                <a:cs typeface="Arial Rounded MT Bold"/>
              </a:rPr>
              <a:t/>
            </a:r>
            <a:br>
              <a:rPr lang="en-US" sz="3200" dirty="0">
                <a:solidFill>
                  <a:srgbClr val="FF6600"/>
                </a:solidFill>
                <a:latin typeface="Arial Rounded MT Bold"/>
                <a:cs typeface="Arial Rounded MT Bold"/>
              </a:rPr>
            </a:br>
            <a:endParaRPr lang="en-US" dirty="0">
              <a:latin typeface="Arial Rounded MT Bold"/>
              <a:cs typeface="Arial Rounded MT Bold"/>
            </a:endParaRPr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297567"/>
              </p:ext>
            </p:extLst>
          </p:nvPr>
        </p:nvGraphicFramePr>
        <p:xfrm>
          <a:off x="609600" y="1371600"/>
          <a:ext cx="7924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6651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7620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/>
                <a:cs typeface="Arial Rounded MT Bold"/>
              </a:rPr>
              <a:t>Select the Best Solution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2307212"/>
              </p:ext>
            </p:extLst>
          </p:nvPr>
        </p:nvGraphicFramePr>
        <p:xfrm>
          <a:off x="609600" y="1447800"/>
          <a:ext cx="79248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8"/>
          <p:cNvSpPr txBox="1">
            <a:spLocks/>
          </p:cNvSpPr>
          <p:nvPr/>
        </p:nvSpPr>
        <p:spPr>
          <a:xfrm>
            <a:off x="609600" y="48006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0292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7"/>
              </a:rPr>
              <a:t>Worksheet 6</a:t>
            </a:r>
            <a:r>
              <a:rPr lang="en-US" sz="2400" b="1" dirty="0">
                <a:hlinkClick r:id="rId7"/>
              </a:rPr>
              <a:t>:  Selecting the best public policy 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420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pPr algn="ctr"/>
            <a:r>
              <a:rPr lang="en-US" dirty="0" smtClean="0"/>
              <a:t>What does your results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7924800" cy="3810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What does this mean?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91000" y="2376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8917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pPr algn="ctr"/>
            <a:r>
              <a:rPr lang="en-US" sz="2400" b="1" dirty="0" smtClean="0"/>
              <a:t>Reminder - </a:t>
            </a:r>
            <a:r>
              <a:rPr lang="en-US" sz="2400" b="1" dirty="0" smtClean="0"/>
              <a:t>Why </a:t>
            </a:r>
            <a:r>
              <a:rPr lang="en-US" sz="2400" b="1" dirty="0"/>
              <a:t>Is a Healthy Weight Important?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300" dirty="0" smtClean="0">
                <a:hlinkClick r:id="rId2"/>
              </a:rPr>
              <a:t>If </a:t>
            </a:r>
            <a:r>
              <a:rPr lang="en-US" sz="2300" dirty="0">
                <a:hlinkClick r:id="rId2"/>
              </a:rPr>
              <a:t>you are overweight or obese, you are at higher risk of developing serious health problems</a:t>
            </a:r>
            <a:r>
              <a:rPr lang="en-US" sz="2300" dirty="0"/>
              <a:t>, </a:t>
            </a:r>
            <a:endParaRPr lang="en-US" sz="2300" dirty="0" smtClean="0"/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including heart disease,</a:t>
            </a:r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high blood pressure, </a:t>
            </a:r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Increase risk of impaired glucose tolerance, insulin resistance, and type 2 diabetes, </a:t>
            </a:r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Fatty liver disease, gallstones, and gastro-esophageal reflux (i.e., heartburn)</a:t>
            </a:r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breathing problems, such as sleep apnea, and asthma </a:t>
            </a:r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Social and psychological problems, such as poor self-esteem</a:t>
            </a:r>
            <a:r>
              <a:rPr lang="en-US" sz="2600" dirty="0"/>
              <a:t> </a:t>
            </a:r>
            <a:r>
              <a:rPr lang="en-US" sz="2600" dirty="0" smtClean="0"/>
              <a:t>and discrimination</a:t>
            </a:r>
          </a:p>
          <a:p>
            <a:pPr lvl="1">
              <a:buFont typeface="Wingdings" charset="2"/>
              <a:buChar char="Ø"/>
            </a:pPr>
            <a:r>
              <a:rPr lang="en-US" sz="2600" dirty="0" smtClean="0"/>
              <a:t>and certain cancers.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9624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 descr="http://www.mozartinshape.org/misvsobesity/whymis/images/childhood_obesity_complicatio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9248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59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554162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>
                <a:hlinkClick r:id="rId3"/>
              </a:rPr>
              <a:t/>
            </a:r>
            <a:br>
              <a:rPr lang="en-US" dirty="0">
                <a:hlinkClick r:id="rId3"/>
              </a:rPr>
            </a:b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>
                <a:hlinkClick r:id="rId3"/>
              </a:rPr>
              <a:t/>
            </a:r>
            <a:br>
              <a:rPr lang="en-US" dirty="0">
                <a:hlinkClick r:id="rId3"/>
              </a:rPr>
            </a:b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>
                <a:hlinkClick r:id="rId3"/>
              </a:rPr>
              <a:t/>
            </a:r>
            <a:br>
              <a:rPr lang="en-US" dirty="0">
                <a:hlinkClick r:id="rId3"/>
              </a:rPr>
            </a:b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>
                <a:hlinkClick r:id="rId3"/>
              </a:rPr>
              <a:t/>
            </a:r>
            <a:br>
              <a:rPr lang="en-US" dirty="0">
                <a:hlinkClick r:id="rId3"/>
              </a:rPr>
            </a:br>
            <a:r>
              <a:rPr lang="en-US" sz="2000" dirty="0" smtClean="0">
                <a:hlinkClick r:id="rId3"/>
              </a:rPr>
              <a:t>Sample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You </a:t>
            </a:r>
            <a:r>
              <a:rPr lang="en-US" dirty="0">
                <a:hlinkClick r:id="rId3"/>
              </a:rPr>
              <a:t>can </a:t>
            </a:r>
            <a:r>
              <a:rPr lang="en-US" dirty="0" smtClean="0">
                <a:hlinkClick r:id="rId3"/>
              </a:rPr>
              <a:t>reach </a:t>
            </a:r>
            <a:r>
              <a:rPr lang="en-US" dirty="0">
                <a:hlinkClick r:id="rId3"/>
              </a:rPr>
              <a:t>and maintain a healthy weight if </a:t>
            </a:r>
            <a:r>
              <a:rPr lang="en-US" dirty="0" smtClean="0">
                <a:hlinkClick r:id="rId3"/>
              </a:rPr>
              <a:t>you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81926473"/>
              </p:ext>
            </p:extLst>
          </p:nvPr>
        </p:nvGraphicFramePr>
        <p:xfrm>
          <a:off x="609600" y="1524000"/>
          <a:ext cx="7924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778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Causes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prstGeom prst="round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Balancing your energy</a:t>
            </a: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999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020762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i="1" dirty="0"/>
              <a:t>Caloric balance</a:t>
            </a:r>
            <a:r>
              <a:rPr lang="en-US" sz="3200" dirty="0"/>
              <a:t> is like a scale. </a:t>
            </a:r>
            <a:br>
              <a:rPr lang="en-US" sz="3200" dirty="0"/>
            </a:br>
            <a:r>
              <a:rPr lang="en-US" dirty="0" smtClean="0"/>
              <a:t>Caloric Balance Equation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7" b="8337"/>
          <a:stretch>
            <a:fillRect/>
          </a:stretch>
        </p:blipFill>
        <p:spPr bwMode="auto">
          <a:xfrm>
            <a:off x="609600" y="1371600"/>
            <a:ext cx="79248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997245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2482871"/>
              </p:ext>
            </p:extLst>
          </p:nvPr>
        </p:nvGraphicFramePr>
        <p:xfrm>
          <a:off x="609600" y="533400"/>
          <a:ext cx="7924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182335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en-US" sz="2000" dirty="0" smtClean="0"/>
              <a:t>Solution Sample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                </a:t>
            </a:r>
            <a:r>
              <a:rPr lang="en-US" sz="4000" dirty="0" smtClean="0"/>
              <a:t>Take </a:t>
            </a:r>
            <a:r>
              <a:rPr lang="en-US" sz="4000" dirty="0" smtClean="0"/>
              <a:t>Control!!</a:t>
            </a:r>
            <a:r>
              <a:rPr lang="en-US" sz="4000" dirty="0" smtClean="0"/>
              <a:t>!    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3338968"/>
              </p:ext>
            </p:extLst>
          </p:nvPr>
        </p:nvGraphicFramePr>
        <p:xfrm>
          <a:off x="609600" y="1371600"/>
          <a:ext cx="7924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374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pPr algn="ctr"/>
            <a:r>
              <a:rPr lang="en-US" dirty="0" smtClean="0"/>
              <a:t>Are you overweight?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Calculate you Body Mass Index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BMI</a:t>
            </a:r>
            <a:endParaRPr lang="en-US" sz="2400" dirty="0"/>
          </a:p>
          <a:p>
            <a:r>
              <a:rPr lang="en-US" sz="2400" dirty="0"/>
              <a:t>Body mass index (BMI) is a measure of body fat based on height and weight that applies to adult </a:t>
            </a:r>
            <a:r>
              <a:rPr lang="en-US" sz="2400" dirty="0" smtClean="0"/>
              <a:t>men/women, and child/teen BMI </a:t>
            </a:r>
          </a:p>
          <a:p>
            <a:pPr lvl="2">
              <a:buFont typeface="Courier New"/>
              <a:buChar char="o"/>
            </a:pPr>
            <a:r>
              <a:rPr lang="en-US" sz="2400" dirty="0" smtClean="0"/>
              <a:t>Calculate your BMI</a:t>
            </a:r>
          </a:p>
          <a:p>
            <a:pPr lvl="2">
              <a:buFont typeface="Courier New"/>
              <a:buChar char="o"/>
            </a:pPr>
            <a:r>
              <a:rPr lang="en-US" sz="2400" dirty="0" smtClean="0"/>
              <a:t>(Child/Teen) Enter Birth Date, Date of Measurement, Sex</a:t>
            </a:r>
            <a:endParaRPr lang="en-US" sz="2400" dirty="0"/>
          </a:p>
          <a:p>
            <a:pPr lvl="2">
              <a:buSzPct val="80000"/>
              <a:buFont typeface="Courier New"/>
              <a:buChar char="o"/>
            </a:pPr>
            <a:r>
              <a:rPr lang="en-US" sz="2400" dirty="0" smtClean="0"/>
              <a:t>Enter </a:t>
            </a:r>
            <a:r>
              <a:rPr lang="en-US" sz="2400" dirty="0"/>
              <a:t>your weight and height </a:t>
            </a:r>
            <a:endParaRPr lang="en-US" sz="2400" u="sng" dirty="0">
              <a:hlinkClick r:id="rId3"/>
            </a:endParaRPr>
          </a:p>
          <a:p>
            <a:pPr lvl="2">
              <a:buSzPct val="80000"/>
              <a:buFont typeface="Courier New"/>
              <a:buChar char="o"/>
            </a:pPr>
            <a:r>
              <a:rPr lang="en-US" sz="2400" dirty="0" smtClean="0"/>
              <a:t>Select ”Calculate" </a:t>
            </a:r>
            <a:r>
              <a:rPr lang="en-US" sz="2400" dirty="0"/>
              <a:t>and your BMI will </a:t>
            </a:r>
            <a:r>
              <a:rPr lang="en-US" sz="2400" dirty="0" smtClean="0"/>
              <a:t>appear.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79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800600" y="2514600"/>
            <a:ext cx="3733800" cy="3200400"/>
          </a:xfrm>
        </p:spPr>
        <p:txBody>
          <a:bodyPr/>
          <a:lstStyle/>
          <a:p>
            <a:r>
              <a:rPr lang="en-US" sz="1800" b="1" dirty="0" smtClean="0"/>
              <a:t>Check </a:t>
            </a:r>
            <a:r>
              <a:rPr lang="en-US" sz="1800" b="1" dirty="0"/>
              <a:t>It Out: </a:t>
            </a:r>
            <a:r>
              <a:rPr lang="en-US" sz="1800" b="1" dirty="0" smtClean="0">
                <a:hlinkClick r:id="rId2"/>
              </a:rPr>
              <a:t>Before </a:t>
            </a:r>
            <a:r>
              <a:rPr lang="en-US" sz="1800" b="1" dirty="0">
                <a:hlinkClick r:id="rId2"/>
              </a:rPr>
              <a:t>You Sign Up for Any Weight-Loss Program</a:t>
            </a:r>
            <a:endParaRPr lang="en-US" sz="1800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514600"/>
            <a:ext cx="3733800" cy="3200400"/>
          </a:xfrm>
        </p:spPr>
        <p:txBody>
          <a:bodyPr/>
          <a:lstStyle/>
          <a:p>
            <a:r>
              <a:rPr lang="en-US" dirty="0" smtClean="0">
                <a:hlinkClick r:id="rId4"/>
              </a:rPr>
              <a:t>Getting Started</a:t>
            </a:r>
            <a:endParaRPr lang="en-US" dirty="0" smtClean="0"/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Healthy </a:t>
            </a:r>
            <a:r>
              <a:rPr lang="en-US" dirty="0">
                <a:hlinkClick r:id="rId5"/>
              </a:rPr>
              <a:t>Eating for a Healthy </a:t>
            </a:r>
            <a:r>
              <a:rPr lang="en-US" dirty="0" smtClean="0">
                <a:hlinkClick r:id="rId5"/>
              </a:rPr>
              <a:t>Weight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6"/>
              </a:rPr>
              <a:t>Physical Activity for a Healthy </a:t>
            </a:r>
            <a:r>
              <a:rPr lang="en-US" dirty="0" smtClean="0">
                <a:hlinkClick r:id="rId6"/>
              </a:rPr>
              <a:t>Weight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00199"/>
            <a:ext cx="7467600" cy="762001"/>
          </a:xfrm>
        </p:spPr>
        <p:txBody>
          <a:bodyPr>
            <a:normAutofit fontScale="32500" lnSpcReduction="20000"/>
          </a:bodyPr>
          <a:lstStyle/>
          <a:p>
            <a:endParaRPr lang="en-US" sz="1800" b="1" dirty="0"/>
          </a:p>
          <a:p>
            <a:r>
              <a:rPr lang="en-US" sz="9600" b="1" dirty="0" smtClean="0"/>
              <a:t>Selecting </a:t>
            </a:r>
            <a:r>
              <a:rPr lang="en-US" sz="9600" b="1" dirty="0"/>
              <a:t>a Weight-Loss </a:t>
            </a:r>
            <a:r>
              <a:rPr lang="en-US" sz="9600" b="1" dirty="0" smtClean="0"/>
              <a:t>Program – Activity 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0006173"/>
              </p:ext>
            </p:extLst>
          </p:nvPr>
        </p:nvGraphicFramePr>
        <p:xfrm>
          <a:off x="609600" y="228600"/>
          <a:ext cx="7924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1476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762000"/>
          </a:xfrm>
        </p:spPr>
        <p:txBody>
          <a:bodyPr/>
          <a:lstStyle/>
          <a:p>
            <a:pPr algn="ctr"/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7244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Calculate your Body Mass Index 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>
                <a:hlinkClick r:id="rId2"/>
              </a:rPr>
              <a:t>http://www.cdc.gov/healthyweight/assessing/bmi/</a:t>
            </a:r>
            <a:r>
              <a:rPr lang="en-US" sz="6400" dirty="0" smtClean="0">
                <a:hlinkClick r:id="rId2"/>
              </a:rPr>
              <a:t>index.html</a:t>
            </a:r>
            <a:endParaRPr lang="en-US" sz="6400" dirty="0" smtClean="0"/>
          </a:p>
          <a:p>
            <a:pPr>
              <a:buFont typeface="Arial"/>
              <a:buChar char="•"/>
            </a:pPr>
            <a:r>
              <a:rPr lang="en-US" sz="6400" dirty="0" smtClean="0"/>
              <a:t>Center for Disease Control and Prevention</a:t>
            </a:r>
          </a:p>
          <a:p>
            <a:pPr marL="0" indent="0">
              <a:buNone/>
            </a:pPr>
            <a:r>
              <a:rPr lang="en-US" sz="6400" dirty="0" smtClean="0"/>
              <a:t>	</a:t>
            </a:r>
            <a:r>
              <a:rPr lang="en-US" sz="6400" dirty="0" smtClean="0">
                <a:hlinkClick r:id="rId3"/>
              </a:rPr>
              <a:t>http</a:t>
            </a:r>
            <a:r>
              <a:rPr lang="en-US" sz="6400" dirty="0">
                <a:hlinkClick r:id="rId3"/>
              </a:rPr>
              <a:t>://www.cdc.gov</a:t>
            </a:r>
            <a:r>
              <a:rPr lang="en-US" sz="6400" dirty="0" smtClean="0">
                <a:hlinkClick r:id="rId3"/>
              </a:rPr>
              <a:t>/</a:t>
            </a:r>
            <a:endParaRPr lang="en-US" sz="6400" dirty="0"/>
          </a:p>
          <a:p>
            <a:pPr>
              <a:buFont typeface="Arial"/>
              <a:buChar char="•"/>
            </a:pPr>
            <a:r>
              <a:rPr lang="en-US" sz="6400" dirty="0" smtClean="0"/>
              <a:t>Defining Overweight and Obesity</a:t>
            </a:r>
          </a:p>
          <a:p>
            <a:pPr marL="0" indent="0">
              <a:buNone/>
            </a:pPr>
            <a:r>
              <a:rPr lang="en-US" sz="6400" dirty="0" smtClean="0"/>
              <a:t>	</a:t>
            </a:r>
            <a:r>
              <a:rPr lang="en-US" sz="6400" dirty="0" smtClean="0">
                <a:hlinkClick r:id="rId4"/>
              </a:rPr>
              <a:t>http</a:t>
            </a:r>
            <a:r>
              <a:rPr lang="en-US" sz="6400" dirty="0">
                <a:hlinkClick r:id="rId4"/>
              </a:rPr>
              <a:t>://en.wikipedia.org/wiki/</a:t>
            </a:r>
            <a:r>
              <a:rPr lang="en-US" sz="6400" dirty="0" smtClean="0">
                <a:hlinkClick r:id="rId4"/>
              </a:rPr>
              <a:t>Obesity</a:t>
            </a:r>
            <a:endParaRPr lang="en-US" sz="6400" dirty="0" smtClean="0"/>
          </a:p>
          <a:p>
            <a:pPr>
              <a:buFont typeface="Arial"/>
              <a:buChar char="•"/>
            </a:pPr>
            <a:r>
              <a:rPr lang="en-US" sz="6400" dirty="0"/>
              <a:t>Health Matters – Finding Balance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>
                <a:hlinkClick r:id="rId5"/>
              </a:rPr>
              <a:t>http://www.cdc.gov/CDCTV/FindingBalance/index.html</a:t>
            </a:r>
            <a:endParaRPr lang="en-US" sz="6400" dirty="0"/>
          </a:p>
          <a:p>
            <a:pPr>
              <a:buFont typeface="Arial"/>
              <a:buChar char="•"/>
            </a:pPr>
            <a:r>
              <a:rPr lang="en-US" sz="6400" dirty="0"/>
              <a:t>National Heart, Lung, and Blood Institute 		</a:t>
            </a:r>
            <a:r>
              <a:rPr lang="en-US" sz="6400" dirty="0">
                <a:hlinkClick r:id="rId6"/>
              </a:rPr>
              <a:t>http://www.nhlbi.nih.gov/health/public/heart/obesity/lose_wt/</a:t>
            </a:r>
            <a:r>
              <a:rPr lang="en-US" sz="6400" dirty="0" smtClean="0">
                <a:hlinkClick r:id="rId6"/>
              </a:rPr>
              <a:t>index.htm</a:t>
            </a:r>
            <a:endParaRPr lang="en-US" sz="6400" dirty="0" smtClean="0"/>
          </a:p>
          <a:p>
            <a:pPr>
              <a:buFont typeface="Arial"/>
              <a:buChar char="•"/>
            </a:pPr>
            <a:r>
              <a:rPr lang="en-US" sz="6400" dirty="0" smtClean="0"/>
              <a:t>Nutrition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>
                <a:hlinkClick r:id="rId7"/>
              </a:rPr>
              <a:t>http://www.nutrition.com.sg/ho/</a:t>
            </a:r>
            <a:r>
              <a:rPr lang="en-US" sz="6400" dirty="0" smtClean="0">
                <a:hlinkClick r:id="rId7"/>
              </a:rPr>
              <a:t>index.asp</a:t>
            </a:r>
            <a:endParaRPr lang="en-US" sz="6400" dirty="0" smtClean="0"/>
          </a:p>
          <a:p>
            <a:pPr>
              <a:buFont typeface="Arial"/>
              <a:buChar char="•"/>
            </a:pPr>
            <a:r>
              <a:rPr lang="en-US" sz="6400" dirty="0" smtClean="0"/>
              <a:t>Teen </a:t>
            </a:r>
            <a:r>
              <a:rPr lang="en-US" sz="6400" dirty="0"/>
              <a:t>Weight Loss</a:t>
            </a:r>
          </a:p>
          <a:p>
            <a:pPr marL="0" indent="0">
              <a:buNone/>
            </a:pPr>
            <a:r>
              <a:rPr lang="en-US" sz="6400" dirty="0"/>
              <a:t>	</a:t>
            </a:r>
            <a:r>
              <a:rPr lang="en-US" sz="6400" dirty="0">
                <a:hlinkClick r:id="rId8"/>
              </a:rPr>
              <a:t>http://www.webmd.com/diet/features/teen-weight-loss-secrets</a:t>
            </a:r>
            <a:endParaRPr lang="en-US" sz="6400" dirty="0"/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1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pPr algn="ctr"/>
            <a:r>
              <a:rPr lang="en-US" sz="3200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572000"/>
          </a:xfrm>
        </p:spPr>
        <p:txBody>
          <a:bodyPr>
            <a:normAutofit fontScale="55000" lnSpcReduction="20000"/>
          </a:bodyPr>
          <a:lstStyle/>
          <a:p>
            <a:r>
              <a:rPr lang="en-US" sz="2200" b="1" dirty="0"/>
              <a:t>Obesity In Children And </a:t>
            </a:r>
            <a:r>
              <a:rPr lang="en-US" sz="2200" b="1" dirty="0" smtClean="0"/>
              <a:t>Teens</a:t>
            </a:r>
          </a:p>
          <a:p>
            <a:pPr marL="0" indent="0">
              <a:buNone/>
            </a:pP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://www.aacap.org/AACAP/Families_and_Youth/Facts_for_Families</a:t>
            </a:r>
            <a:r>
              <a:rPr lang="en-US" sz="2200" dirty="0" smtClean="0">
                <a:hlinkClick r:id="rId2"/>
              </a:rPr>
              <a:t>/Facts_for_Families_Pages</a:t>
            </a:r>
            <a:r>
              <a:rPr lang="en-US" sz="2200" dirty="0">
                <a:hlinkClick r:id="rId2"/>
              </a:rPr>
              <a:t>/Obesity_In_Children_And_Teens_79.</a:t>
            </a:r>
            <a:r>
              <a:rPr lang="en-US" sz="2200" dirty="0" smtClean="0">
                <a:hlinkClick r:id="rId2"/>
              </a:rPr>
              <a:t>aspx</a:t>
            </a:r>
            <a:endParaRPr lang="en-US" sz="2200" dirty="0" smtClean="0"/>
          </a:p>
          <a:p>
            <a:pPr marL="0" indent="0">
              <a:buNone/>
            </a:pPr>
            <a:endParaRPr lang="en-US" sz="1500" dirty="0" smtClean="0"/>
          </a:p>
          <a:p>
            <a:pPr>
              <a:buFont typeface="Arial"/>
              <a:buChar char="•"/>
            </a:pPr>
            <a:r>
              <a:rPr lang="en-US" sz="2200" b="1" dirty="0"/>
              <a:t>Childhood </a:t>
            </a:r>
            <a:r>
              <a:rPr lang="en-US" sz="2200" b="1" dirty="0" smtClean="0"/>
              <a:t>Obesity</a:t>
            </a:r>
          </a:p>
          <a:p>
            <a:pPr marL="0" indent="0">
              <a:buNone/>
            </a:pPr>
            <a:r>
              <a:rPr lang="en-US" sz="2200" b="1" dirty="0" smtClean="0"/>
              <a:t>	</a:t>
            </a:r>
            <a:r>
              <a:rPr lang="en-US" sz="2200" b="1" dirty="0" smtClean="0">
                <a:hlinkClick r:id="rId3"/>
              </a:rPr>
              <a:t>http</a:t>
            </a:r>
            <a:r>
              <a:rPr lang="en-US" sz="2200" b="1" dirty="0">
                <a:hlinkClick r:id="rId3"/>
              </a:rPr>
              <a:t>://aspe.hhs.gov/health/reports/child_obesity/</a:t>
            </a:r>
            <a:r>
              <a:rPr lang="en-US" sz="2200" b="1" dirty="0" smtClean="0">
                <a:hlinkClick r:id="rId3"/>
              </a:rPr>
              <a:t>index.cfm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  <a:p>
            <a:pPr>
              <a:buFont typeface="Arial"/>
              <a:buChar char="•"/>
            </a:pPr>
            <a:r>
              <a:rPr lang="en-US" sz="2200" dirty="0"/>
              <a:t>Childhood Obesity </a:t>
            </a:r>
            <a:r>
              <a:rPr lang="en-US" sz="2200" dirty="0" smtClean="0"/>
              <a:t>Facts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>
                <a:hlinkClick r:id="rId4"/>
              </a:rPr>
              <a:t>http://www.cdc.gov/healthyyouth/obesity/</a:t>
            </a:r>
            <a:r>
              <a:rPr lang="en-US" sz="2200" b="1" dirty="0" smtClean="0">
                <a:hlinkClick r:id="rId4"/>
              </a:rPr>
              <a:t>facts.htm</a:t>
            </a:r>
            <a:endParaRPr lang="en-US" sz="2200" b="1" dirty="0" smtClean="0"/>
          </a:p>
          <a:p>
            <a:pPr marL="0" indent="0">
              <a:buNone/>
            </a:pPr>
            <a:endParaRPr lang="en-US" sz="1500" b="1" dirty="0"/>
          </a:p>
          <a:p>
            <a:pPr>
              <a:buFont typeface="Arial"/>
              <a:buChar char="•"/>
            </a:pPr>
            <a:r>
              <a:rPr lang="en-US" sz="2200" b="1" dirty="0"/>
              <a:t>Public Policy </a:t>
            </a:r>
            <a:r>
              <a:rPr lang="en-US" sz="2200" b="1" dirty="0" smtClean="0"/>
              <a:t>Analyst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>
                <a:hlinkClick r:id="rId5"/>
              </a:rPr>
              <a:t>http://www2.maxwell.syr.edu/plegal/TIPS/</a:t>
            </a:r>
            <a:r>
              <a:rPr lang="en-US" sz="2200" b="1" dirty="0" smtClean="0">
                <a:hlinkClick r:id="rId5"/>
              </a:rPr>
              <a:t>intro.html</a:t>
            </a:r>
            <a:endParaRPr lang="en-US" sz="2200" b="1" dirty="0" smtClean="0"/>
          </a:p>
          <a:p>
            <a:pPr marL="0" indent="0">
              <a:buNone/>
            </a:pPr>
            <a:endParaRPr lang="en-US" sz="1500" b="1" dirty="0" smtClean="0"/>
          </a:p>
          <a:p>
            <a:pPr>
              <a:buFont typeface="Arial"/>
              <a:buChar char="•"/>
            </a:pPr>
            <a:r>
              <a:rPr lang="en-US" sz="2200" b="1" dirty="0"/>
              <a:t>Chancellor’s </a:t>
            </a:r>
            <a:r>
              <a:rPr lang="en-US" sz="2200" b="1" dirty="0" smtClean="0"/>
              <a:t>Regulations / </a:t>
            </a:r>
            <a:r>
              <a:rPr lang="en-US" sz="2200" dirty="0"/>
              <a:t>Competitive </a:t>
            </a:r>
            <a:r>
              <a:rPr lang="en-US" sz="2200" dirty="0" smtClean="0"/>
              <a:t>foods (A- 812)</a:t>
            </a:r>
          </a:p>
          <a:p>
            <a:pPr marL="0" indent="0">
              <a:buNone/>
            </a:pPr>
            <a:r>
              <a:rPr lang="en-US" sz="2200" dirty="0">
                <a:hlinkClick r:id="rId6"/>
              </a:rPr>
              <a:t>http://schools.nyc.gov/NR/rdonlyres/381F4607-7841-4D28-B7D5-0F30DDB77DFA/78296/</a:t>
            </a:r>
            <a:r>
              <a:rPr lang="en-US" sz="2200" dirty="0" smtClean="0">
                <a:hlinkClick r:id="rId6"/>
              </a:rPr>
              <a:t>A812FINAL.pdf</a:t>
            </a:r>
            <a:endParaRPr lang="en-US" sz="2200" dirty="0" smtClean="0"/>
          </a:p>
          <a:p>
            <a:pPr marL="0" indent="0">
              <a:buNone/>
            </a:pPr>
            <a:endParaRPr lang="en-US" sz="1500" dirty="0" smtClean="0"/>
          </a:p>
          <a:p>
            <a:pPr>
              <a:buFont typeface="Arial"/>
              <a:buChar char="•"/>
            </a:pPr>
            <a:r>
              <a:rPr lang="en-US" sz="2200" dirty="0" smtClean="0"/>
              <a:t>Center for Disease Control and Prevention / </a:t>
            </a:r>
            <a:r>
              <a:rPr lang="en-US" sz="2200" dirty="0"/>
              <a:t>Overweight and Obesity Policy Resources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200" dirty="0" smtClean="0">
                <a:hlinkClick r:id="rId7"/>
              </a:rPr>
              <a:t>http</a:t>
            </a:r>
            <a:r>
              <a:rPr lang="en-US" sz="2200" dirty="0">
                <a:hlinkClick r:id="rId7"/>
              </a:rPr>
              <a:t>://www.cdc.gov/nccdphp/DNPAO/policy/</a:t>
            </a:r>
            <a:r>
              <a:rPr lang="en-US" sz="2200" dirty="0" smtClean="0">
                <a:hlinkClick r:id="rId7"/>
              </a:rPr>
              <a:t>obesity.html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15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48200" y="1066800"/>
            <a:ext cx="41148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stonehamschools.org/sites/default/files/high-school/guidance/obes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6106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715962"/>
          </a:xfrm>
        </p:spPr>
        <p:txBody>
          <a:bodyPr/>
          <a:lstStyle/>
          <a:p>
            <a:r>
              <a:rPr lang="en-US" sz="3200" dirty="0" smtClean="0">
                <a:latin typeface="Bernard MT Condensed"/>
                <a:cs typeface="Bernard MT Condensed"/>
              </a:rPr>
              <a:t>What are the concerns of Adolescent Obesity?</a:t>
            </a:r>
            <a:endParaRPr lang="en-US" sz="3200" dirty="0">
              <a:latin typeface="Bernard MT Condensed"/>
              <a:cs typeface="Bernard MT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8507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838200"/>
          </a:xfrm>
        </p:spPr>
        <p:txBody>
          <a:bodyPr/>
          <a:lstStyle/>
          <a:p>
            <a:pPr algn="ctr"/>
            <a:r>
              <a:rPr lang="en-US" sz="3600" dirty="0" smtClean="0"/>
              <a:t>What are the </a:t>
            </a:r>
            <a:r>
              <a:rPr lang="en-US" sz="3600" dirty="0" smtClean="0"/>
              <a:t>Facts?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51244457"/>
              </p:ext>
            </p:extLst>
          </p:nvPr>
        </p:nvGraphicFramePr>
        <p:xfrm>
          <a:off x="609600" y="16764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59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Arial Narrow"/>
                <a:cs typeface="Arial Narrow"/>
              </a:rPr>
              <a:t>We will use the Public Policy Analyst (PPA) to evaluate Obesity in Adolescents.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  <a:latin typeface="Apple Chancery"/>
                <a:cs typeface="Apple Chancery"/>
              </a:rPr>
              <a:t>Define the problem</a:t>
            </a:r>
          </a:p>
          <a:p>
            <a:r>
              <a:rPr lang="en-US" sz="2800" dirty="0" smtClean="0">
                <a:solidFill>
                  <a:srgbClr val="3366FF"/>
                </a:solidFill>
                <a:latin typeface="Apple Chancery"/>
                <a:cs typeface="Apple Chancery"/>
              </a:rPr>
              <a:t>Gather the Evidence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Apple Chancery"/>
                <a:cs typeface="Apple Chancery"/>
              </a:rPr>
              <a:t>Identify the Causes</a:t>
            </a:r>
          </a:p>
          <a:p>
            <a:r>
              <a:rPr lang="en-US" sz="2800" dirty="0" smtClean="0">
                <a:solidFill>
                  <a:srgbClr val="008000"/>
                </a:solidFill>
                <a:latin typeface="Apple Chancery"/>
                <a:cs typeface="Apple Chancery"/>
              </a:rPr>
              <a:t>Evaluate an Existing Policy</a:t>
            </a:r>
          </a:p>
          <a:p>
            <a:r>
              <a:rPr lang="en-US" sz="2800" dirty="0" smtClean="0">
                <a:solidFill>
                  <a:srgbClr val="FF6600"/>
                </a:solidFill>
                <a:latin typeface="Apple Chancery"/>
                <a:cs typeface="Apple Chancery"/>
              </a:rPr>
              <a:t>Develop Solutions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pple Chancery"/>
                <a:cs typeface="Apple Chancery"/>
              </a:rPr>
              <a:t>Select the Best Solution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  <a:latin typeface="Apple Chancery"/>
              <a:cs typeface="Apple Chancery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2895600" cy="274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982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07645742"/>
              </p:ext>
            </p:extLst>
          </p:nvPr>
        </p:nvGraphicFramePr>
        <p:xfrm>
          <a:off x="609600" y="304800"/>
          <a:ext cx="7924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191000"/>
            <a:ext cx="7924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en-US" sz="9600" dirty="0">
                <a:cs typeface="Comic Sans MS"/>
                <a:hlinkClick r:id="rId7"/>
              </a:rPr>
              <a:t>Worksheet 1: </a:t>
            </a:r>
            <a:r>
              <a:rPr lang="en-US" sz="9600" dirty="0" smtClean="0">
                <a:cs typeface="Comic Sans MS"/>
                <a:hlinkClick r:id="rId7"/>
              </a:rPr>
              <a:t>Defining </a:t>
            </a:r>
            <a:r>
              <a:rPr lang="en-US" sz="9600" dirty="0">
                <a:cs typeface="Comic Sans MS"/>
                <a:hlinkClick r:id="rId7"/>
              </a:rPr>
              <a:t>the Problem </a:t>
            </a:r>
            <a:endParaRPr lang="en-US" sz="9600" dirty="0" smtClean="0">
              <a:cs typeface="Comic Sans MS"/>
            </a:endParaRPr>
          </a:p>
          <a:p>
            <a:pPr>
              <a:buFont typeface="Wingdings" charset="2"/>
              <a:buChar char="Ø"/>
            </a:pPr>
            <a:endParaRPr lang="en-US" sz="3200" dirty="0" smtClean="0">
              <a:cs typeface="Comic Sans MS"/>
            </a:endParaRPr>
          </a:p>
          <a:p>
            <a:pPr>
              <a:buFont typeface="Wingdings" charset="2"/>
              <a:buChar char="Ø"/>
            </a:pPr>
            <a:r>
              <a:rPr lang="en-US" sz="9600" dirty="0" smtClean="0">
                <a:cs typeface="Comic Sans MS"/>
                <a:hlinkClick r:id="rId8"/>
              </a:rPr>
              <a:t>Adolescent Obesity</a:t>
            </a:r>
            <a:endParaRPr lang="en-US" sz="9600" dirty="0" smtClean="0">
              <a:cs typeface="Comic Sans MS"/>
            </a:endParaRPr>
          </a:p>
          <a:p>
            <a:pPr lvl="0">
              <a:buFont typeface="Wingdings" charset="2"/>
              <a:buChar char="Ø"/>
            </a:pPr>
            <a:r>
              <a:rPr lang="en-US" sz="9600" dirty="0">
                <a:cs typeface="Comic Sans MS"/>
                <a:hlinkClick r:id="rId9"/>
              </a:rPr>
              <a:t>Childhood Obesity</a:t>
            </a:r>
            <a:endParaRPr lang="en-US" sz="9600" dirty="0">
              <a:cs typeface="Comic Sans MS"/>
            </a:endParaRPr>
          </a:p>
          <a:p>
            <a:pPr>
              <a:buFont typeface="Wingdings" charset="2"/>
              <a:buChar char="Ø"/>
            </a:pPr>
            <a:endParaRPr lang="en-US" sz="3400" dirty="0" smtClean="0">
              <a:cs typeface="Comic Sans M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	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892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solidFill>
                  <a:srgbClr val="3366FF"/>
                </a:solidFill>
                <a:latin typeface="Arial Rounded MT Bold"/>
                <a:cs typeface="Arial Rounded MT Bold"/>
              </a:rPr>
              <a:t>Gather the Evidence</a:t>
            </a:r>
            <a:r>
              <a:rPr lang="en-US" sz="3200" dirty="0">
                <a:solidFill>
                  <a:srgbClr val="3366FF"/>
                </a:solidFill>
                <a:latin typeface="Apple Chancery"/>
                <a:cs typeface="Apple Chancery"/>
              </a:rPr>
              <a:t/>
            </a:r>
            <a:br>
              <a:rPr lang="en-US" sz="3200" dirty="0">
                <a:solidFill>
                  <a:srgbClr val="3366FF"/>
                </a:solidFill>
                <a:latin typeface="Apple Chancery"/>
                <a:cs typeface="Apple Chancery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200400"/>
            <a:ext cx="79248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cs typeface="Apple Casual"/>
                <a:hlinkClick r:id="rId2"/>
              </a:rPr>
              <a:t>Worksheet 2: Gathering evidence of the problem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 smtClean="0">
              <a:solidFill>
                <a:srgbClr val="0070C0"/>
              </a:solidFill>
              <a:cs typeface="Apple Casual"/>
              <a:hlinkClick r:id="rId3"/>
            </a:endParaRP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cs typeface="Apple Casual"/>
                <a:hlinkClick r:id="rId3"/>
              </a:rPr>
              <a:t>Data and Statistics </a:t>
            </a:r>
            <a:endParaRPr lang="en-US" sz="2400" dirty="0" smtClean="0">
              <a:solidFill>
                <a:srgbClr val="0070C0"/>
              </a:solidFill>
              <a:cs typeface="Apple Casual"/>
            </a:endParaRPr>
          </a:p>
          <a:p>
            <a:pPr>
              <a:buFont typeface="Wingdings" charset="2"/>
              <a:buChar char="Ø"/>
            </a:pPr>
            <a:r>
              <a:rPr lang="en-US" sz="2400" dirty="0">
                <a:hlinkClick r:id="rId4"/>
              </a:rPr>
              <a:t>Calculate you Body Mass Index</a:t>
            </a:r>
            <a:endParaRPr lang="en-US" sz="2400" dirty="0"/>
          </a:p>
          <a:p>
            <a:pPr>
              <a:buFont typeface="Wingdings" charset="2"/>
              <a:buChar char="Ø"/>
            </a:pPr>
            <a:endParaRPr lang="en-US" sz="2400" dirty="0" smtClean="0">
              <a:solidFill>
                <a:srgbClr val="0070C0"/>
              </a:solidFill>
              <a:latin typeface="Apple Casual"/>
              <a:cs typeface="Apple Casual"/>
            </a:endParaRP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057668"/>
              </p:ext>
            </p:extLst>
          </p:nvPr>
        </p:nvGraphicFramePr>
        <p:xfrm>
          <a:off x="139042" y="1274579"/>
          <a:ext cx="8852558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4140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Arial Rounded MT Bold"/>
                <a:cs typeface="Arial Rounded MT Bold"/>
              </a:rPr>
              <a:t>Identify the Causes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44788374"/>
              </p:ext>
            </p:extLst>
          </p:nvPr>
        </p:nvGraphicFramePr>
        <p:xfrm>
          <a:off x="609600" y="1371600"/>
          <a:ext cx="79248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81400"/>
            <a:ext cx="79248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charset="2"/>
              <a:buChar char="Ø"/>
            </a:pPr>
            <a:r>
              <a:rPr lang="en-US" sz="3400" dirty="0" smtClean="0">
                <a:cs typeface="Comic Sans MS"/>
                <a:hlinkClick r:id="rId7"/>
              </a:rPr>
              <a:t>Worksheet </a:t>
            </a:r>
            <a:r>
              <a:rPr lang="en-US" sz="3400" dirty="0">
                <a:cs typeface="Comic Sans MS"/>
                <a:hlinkClick r:id="rId7"/>
              </a:rPr>
              <a:t>3: Identifying the causes of adolescent obesity</a:t>
            </a:r>
            <a:r>
              <a:rPr lang="en-US" sz="3400" dirty="0" smtClean="0">
                <a:cs typeface="Comic Sans MS"/>
              </a:rPr>
              <a:t>.</a:t>
            </a:r>
          </a:p>
          <a:p>
            <a:pPr lvl="0">
              <a:buFont typeface="Wingdings" charset="2"/>
              <a:buChar char="Ø"/>
            </a:pPr>
            <a:endParaRPr lang="en-US" sz="3400" dirty="0">
              <a:cs typeface="Comic Sans MS"/>
            </a:endParaRPr>
          </a:p>
          <a:p>
            <a:pPr lvl="0">
              <a:buFont typeface="Wingdings" charset="2"/>
              <a:buChar char="Ø"/>
            </a:pPr>
            <a:r>
              <a:rPr lang="en-US" sz="3200" dirty="0">
                <a:cs typeface="Comic Sans MS"/>
                <a:hlinkClick r:id="rId8"/>
              </a:rPr>
              <a:t>Obesity in Children</a:t>
            </a:r>
            <a:endParaRPr lang="en-US" sz="3200" dirty="0">
              <a:cs typeface="Comic Sans MS"/>
            </a:endParaRPr>
          </a:p>
          <a:p>
            <a:pPr lvl="0">
              <a:buFont typeface="Wingdings" charset="2"/>
              <a:buChar char="Ø"/>
            </a:pPr>
            <a:r>
              <a:rPr lang="en-US" sz="3200" dirty="0" smtClean="0">
                <a:cs typeface="Comic Sans MS"/>
                <a:hlinkClick r:id="rId9"/>
              </a:rPr>
              <a:t>Childhood Obesity</a:t>
            </a:r>
            <a:endParaRPr lang="en-US" sz="3200" dirty="0">
              <a:cs typeface="Comic Sans MS"/>
            </a:endParaRPr>
          </a:p>
          <a:p>
            <a:pPr lvl="0">
              <a:buFont typeface="Wingdings" charset="2"/>
              <a:buChar char="Ø"/>
            </a:pPr>
            <a:r>
              <a:rPr lang="en-US" sz="3200" dirty="0" smtClean="0">
                <a:cs typeface="Comic Sans MS"/>
                <a:hlinkClick r:id="rId10"/>
              </a:rPr>
              <a:t>Childhood Obesity Facts</a:t>
            </a:r>
            <a:endParaRPr lang="en-US" sz="3200" dirty="0">
              <a:cs typeface="Comic Sans MS"/>
            </a:endParaRPr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Font typeface="Arial" pitchFamily="34" charset="0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2493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581400"/>
            <a:ext cx="7924800" cy="2133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400" b="1" dirty="0" smtClean="0">
                <a:hlinkClick r:id="rId2"/>
              </a:rPr>
              <a:t>Worksheet 4</a:t>
            </a:r>
            <a:r>
              <a:rPr lang="en-US" sz="2400" b="1" dirty="0">
                <a:hlinkClick r:id="rId2"/>
              </a:rPr>
              <a:t>: Evaluating existing public policies</a:t>
            </a:r>
            <a:endParaRPr lang="en-US" sz="2400" b="1" dirty="0"/>
          </a:p>
          <a:p>
            <a:pPr>
              <a:buFont typeface="Wingdings" charset="2"/>
              <a:buChar char="Ø"/>
            </a:pPr>
            <a:endParaRPr lang="en-US" sz="1100" b="1" dirty="0"/>
          </a:p>
          <a:p>
            <a:pPr>
              <a:buFont typeface="Wingdings" charset="2"/>
              <a:buChar char="Ø"/>
            </a:pPr>
            <a:r>
              <a:rPr lang="en-US" sz="2400" dirty="0">
                <a:hlinkClick r:id="rId3"/>
              </a:rPr>
              <a:t>Competitive </a:t>
            </a:r>
            <a:r>
              <a:rPr lang="en-US" sz="2400" dirty="0" smtClean="0">
                <a:hlinkClick r:id="rId3"/>
              </a:rPr>
              <a:t>foods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b="1" dirty="0" smtClean="0">
                <a:hlinkClick r:id="rId4"/>
              </a:rPr>
              <a:t>Center for Disease and Prevention</a:t>
            </a:r>
            <a:endParaRPr lang="en-US" sz="2400" b="1" dirty="0"/>
          </a:p>
          <a:p>
            <a:pPr>
              <a:buFont typeface="Wingdings" charset="2"/>
              <a:buChar char="Ø"/>
            </a:pPr>
            <a:r>
              <a:rPr lang="en-US" sz="2400" dirty="0">
                <a:hlinkClick r:id="rId5"/>
              </a:rPr>
              <a:t>Overweight and Obesity Policy Resources</a:t>
            </a:r>
            <a:endParaRPr lang="en-US" sz="2400" b="1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732926"/>
              </p:ext>
            </p:extLst>
          </p:nvPr>
        </p:nvGraphicFramePr>
        <p:xfrm>
          <a:off x="609600" y="1447800"/>
          <a:ext cx="79248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76200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08000"/>
                </a:solidFill>
                <a:latin typeface="Arial Rounded MT Bold"/>
                <a:cs typeface="Arial Rounded MT Bold"/>
              </a:rPr>
              <a:t>Evaluate an Existing Policy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085070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777</Words>
  <Application>Microsoft Macintosh PowerPoint</Application>
  <PresentationFormat>On-screen Show (4:3)</PresentationFormat>
  <Paragraphs>198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Horizon</vt:lpstr>
      <vt:lpstr> Adolescent Obesity  </vt:lpstr>
      <vt:lpstr>Are you overweight?</vt:lpstr>
      <vt:lpstr>What are the concerns of Adolescent Obesity?</vt:lpstr>
      <vt:lpstr>What are the Facts? </vt:lpstr>
      <vt:lpstr>We will use the Public Policy Analyst (PPA) to evaluate Obesity in Adolescents.</vt:lpstr>
      <vt:lpstr>PowerPoint Presentation</vt:lpstr>
      <vt:lpstr>Gather the Evidence </vt:lpstr>
      <vt:lpstr>Identify the Causes</vt:lpstr>
      <vt:lpstr>Evaluate an Existing Policy</vt:lpstr>
      <vt:lpstr>Develop Solutions </vt:lpstr>
      <vt:lpstr>Select the Best Solution</vt:lpstr>
      <vt:lpstr>What does your results mean?</vt:lpstr>
      <vt:lpstr>Reminder - Why Is a Healthy Weight Important? </vt:lpstr>
      <vt:lpstr>PowerPoint Presentation</vt:lpstr>
      <vt:lpstr>         Sample You can reach and maintain a healthy weight if you: </vt:lpstr>
      <vt:lpstr>Example of Causes and Solutions</vt:lpstr>
      <vt:lpstr> Caloric balance is like a scale.  Caloric Balance Equation</vt:lpstr>
      <vt:lpstr>PowerPoint Presentation</vt:lpstr>
      <vt:lpstr>Solution Sample                  Take Control!!!    </vt:lpstr>
      <vt:lpstr>PowerPoint Presentation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 Obesity</dc:title>
  <dc:creator>admin</dc:creator>
  <cp:lastModifiedBy>Koren Henry</cp:lastModifiedBy>
  <cp:revision>71</cp:revision>
  <dcterms:created xsi:type="dcterms:W3CDTF">2013-08-28T17:30:03Z</dcterms:created>
  <dcterms:modified xsi:type="dcterms:W3CDTF">2013-11-05T03:44:47Z</dcterms:modified>
</cp:coreProperties>
</file>