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4F044B-503A-451D-B9B2-000FA7BB7071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7E9EBD-8010-4AFD-93FD-2B7D6564E9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Undocumented_students_in_the_United_States#cite_note-Persistent_Inequality-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identify.html" TargetMode="External"/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existing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amistudent.net/news/illegal-immigrants-struggle-to-afford-higher-education-1.2574992#.Uh4-BNKsh8E" TargetMode="External"/><Relationship Id="rId7" Type="http://schemas.openxmlformats.org/officeDocument/2006/relationships/hyperlink" Target="http://www.hacu.net/images/hacu/OPAI/H3ERC/2012_papers/Gildersleeve%20%20hernandez%20-%20undocumented%20students.pdf" TargetMode="External"/><Relationship Id="rId2" Type="http://schemas.openxmlformats.org/officeDocument/2006/relationships/hyperlink" Target="http://www.huffingtonpost.com/2012/08/17/young-undocumented-immigr_0_n_179563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4fc.org/images/E4FC_TheCase.pdf" TargetMode="External"/><Relationship Id="rId5" Type="http://schemas.openxmlformats.org/officeDocument/2006/relationships/hyperlink" Target="http://digitalcommons.wcl.american.edu/cgi/viewcontent.cgi?article=1095&amp;context=aulr&amp;sei-redir=1&amp;referer=http://scholar.google.com/scholar_url?hl%3Den%26q%3Dhttp://digitalcommons.wcl.american.edu/cgi/viewcontent.cgi%3Farticle%3D1095%26context%3Daulr%26sa%3DX%26scisig%3DAAGBfm39T2pmWVancpXmNX3_czQmjisZKg%26oi%3Dscholarr#search=%22http%3A%2F%2Fdigitalcommons.wcl.american.edu%2Fcgi%2Fviewcontent.cgi%3Farticle%3D1095%26context%3Daulr%22" TargetMode="External"/><Relationship Id="rId4" Type="http://schemas.openxmlformats.org/officeDocument/2006/relationships/hyperlink" Target="http://inpathways.net/iza_article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C:\Users\lfitzgerald\Downloads\Living%20Undocumented.m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Undocumented Students and Higher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Ms. Fitzgerald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new policy of your </a:t>
            </a:r>
            <a:r>
              <a:rPr lang="en-US" dirty="0" smtClean="0"/>
              <a:t>own views of immigration and based on what you’ve seen in the documentary! </a:t>
            </a:r>
          </a:p>
          <a:p>
            <a:endParaRPr lang="en-US" dirty="0"/>
          </a:p>
          <a:p>
            <a:r>
              <a:rPr lang="en-US" dirty="0" smtClean="0"/>
              <a:t>Write down some ideas from current policies and potential future policies. </a:t>
            </a:r>
          </a:p>
          <a:p>
            <a:endParaRPr lang="en-US" dirty="0"/>
          </a:p>
          <a:p>
            <a:r>
              <a:rPr lang="en-US" dirty="0" smtClean="0"/>
              <a:t>Why do you like this policy?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2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social issue(s) surrounding higher education and undocumented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25651"/>
            <a:ext cx="4105688" cy="273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25651"/>
            <a:ext cx="358601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3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“undocumented”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Undocumented </a:t>
            </a:r>
            <a:r>
              <a:rPr lang="en-US" b="1" dirty="0"/>
              <a:t>students</a:t>
            </a:r>
            <a:r>
              <a:rPr lang="en-US" dirty="0"/>
              <a:t> are those students who are present in the United States illegally, with or without their parents or caregivers.</a:t>
            </a:r>
            <a:r>
              <a:rPr lang="en-US" baseline="30000" dirty="0">
                <a:hlinkClick r:id="rId2"/>
              </a:rPr>
              <a:t>[1]</a:t>
            </a:r>
            <a:r>
              <a:rPr lang="en-US" dirty="0"/>
              <a:t> They face unique legal uncertainties and limitations within the U.S. educational system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309" y="3620610"/>
            <a:ext cx="408214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3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Using the </a:t>
            </a:r>
            <a:r>
              <a:rPr lang="en-US" i="1" u="sng" dirty="0" smtClean="0"/>
              <a:t>PPA</a:t>
            </a:r>
            <a:r>
              <a:rPr lang="en-US" i="1" dirty="0" smtClean="0"/>
              <a:t> </a:t>
            </a:r>
            <a:r>
              <a:rPr lang="en-US" dirty="0" smtClean="0"/>
              <a:t>to analyze </a:t>
            </a:r>
            <a:br>
              <a:rPr lang="en-US" dirty="0" smtClean="0"/>
            </a:br>
            <a:r>
              <a:rPr lang="en-US" dirty="0" smtClean="0"/>
              <a:t>“undocumented”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91" y="1828800"/>
            <a:ext cx="8229600" cy="4525963"/>
          </a:xfrm>
        </p:spPr>
        <p:txBody>
          <a:bodyPr/>
          <a:lstStyle/>
          <a:p>
            <a:r>
              <a:rPr lang="en-US" dirty="0"/>
              <a:t>Define the problem</a:t>
            </a:r>
          </a:p>
          <a:p>
            <a:r>
              <a:rPr lang="en-US" b="1" u="sng" dirty="0">
                <a:hlinkClick r:id="rId2"/>
              </a:rPr>
              <a:t>Gather evidence</a:t>
            </a:r>
            <a:endParaRPr lang="en-US" b="1" u="sng" dirty="0"/>
          </a:p>
          <a:p>
            <a:r>
              <a:rPr lang="en-US" b="1" u="sng" dirty="0">
                <a:hlinkClick r:id="rId3"/>
              </a:rPr>
              <a:t>Identify causes</a:t>
            </a:r>
            <a:endParaRPr lang="en-US" b="1" u="sng" dirty="0"/>
          </a:p>
          <a:p>
            <a:r>
              <a:rPr lang="en-US" b="1" u="sng" dirty="0">
                <a:hlinkClick r:id="rId4"/>
              </a:rPr>
              <a:t>Evaluate a policy</a:t>
            </a:r>
            <a:endParaRPr lang="en-US" b="1" u="sng" dirty="0"/>
          </a:p>
          <a:p>
            <a:r>
              <a:rPr lang="en-US" dirty="0"/>
              <a:t>Develop solutions</a:t>
            </a:r>
          </a:p>
          <a:p>
            <a:r>
              <a:rPr lang="en-US" dirty="0"/>
              <a:t>Select best 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2418546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will be using these steps, today!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flipH="1">
            <a:off x="3276600" y="2438400"/>
            <a:ext cx="1066800" cy="914400"/>
          </a:xfrm>
          <a:prstGeom prst="rightArrow">
            <a:avLst/>
          </a:prstGeom>
          <a:scene3d>
            <a:camera prst="orthographicFront">
              <a:rot lat="0" lon="212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Undocumented students are not attending higher educational institutions as often as their documented counterparts (peers).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014" y="3370491"/>
            <a:ext cx="3962400" cy="296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4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Now let’s gather evidence!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In your groups, choose to analyze 3 out of the 6 sources. </a:t>
            </a:r>
          </a:p>
          <a:p>
            <a:r>
              <a:rPr lang="en-US" sz="4000" dirty="0" smtClean="0"/>
              <a:t>With each source, list some evidence that the source provides that supports our problem: </a:t>
            </a:r>
            <a:r>
              <a:rPr lang="en-US" sz="4000" i="1" dirty="0"/>
              <a:t>Undocumented students are not attending higher educational institutions as often as their documented counterparts (peers).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>
                <a:hlinkClick r:id="rId2"/>
              </a:rPr>
              <a:t>http://www.huffingtonpost.com/2012/08/17/young-undocumented-immigr_0_n_1795630.html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>
                <a:hlinkClick r:id="rId3"/>
              </a:rPr>
              <a:t>http://www.miamistudent.net/news/illegal-immigrants-struggle-to-afford-higher-education-1.2574992#.Uh4-BNKsh8E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en-US" dirty="0">
                <a:hlinkClick r:id="rId4"/>
              </a:rPr>
              <a:t> http://inpathways.net/iza_article.pdf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</a:t>
            </a:r>
            <a:r>
              <a:rPr lang="en-US" dirty="0">
                <a:hlinkClick r:id="rId5"/>
              </a:rPr>
              <a:t> http://digitalcommons.wcl.american.edu/cgi/viewcontent.cgi?article=1095&amp;context=aulr&amp;sei-redir=1&amp;referer=http%3A%2F%2Fscholar.google.com%2Fscholar_url%3Fhl%3Den%26q%3Dhttp%3A%2F%2Fdigitalcommons.wcl.american.edu%2Fcgi%2Fviewcontent.cgi%253Farticle%253D1095%2526context%253Daulr%26sa%3DX%26scisig%3DAAGBfm39T2pmWVancpXmNX3_czQmjisZKg%26oi%3Dscholarr#search=%22http%3A%2F%2Fdigitalcommons.wcl.american.edu%2Fcgi%2Fviewcontent.cgi%3Farticle%3D1095%26context%3Daulr%22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</a:t>
            </a:r>
            <a:r>
              <a:rPr lang="en-US" dirty="0">
                <a:hlinkClick r:id="rId6"/>
              </a:rPr>
              <a:t> http://www.e4fc.org/images/E4FC_TheCase.pdf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</a:t>
            </a: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www.hacu.net/images/hacu/OPAI/H3ERC/2012_papers/Gildersleeve%20%20hernandez%20-%20undocumented%20students.pdf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1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causes!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evidence gathered, each group come up with 3 causes to our problem.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5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a policy.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</a:t>
            </a:r>
            <a:r>
              <a:rPr lang="en-US" dirty="0" smtClean="0">
                <a:hlinkClick r:id="rId2" action="ppaction://hlinkfile"/>
              </a:rPr>
              <a:t>for</a:t>
            </a:r>
            <a:r>
              <a:rPr lang="en-US" dirty="0" smtClean="0"/>
              <a:t> Living Undocumented movie.</a:t>
            </a:r>
          </a:p>
          <a:p>
            <a:r>
              <a:rPr lang="en-US" dirty="0" smtClean="0"/>
              <a:t>As you watch, take notes on the policies that now exist surrounding undocumented students.</a:t>
            </a:r>
          </a:p>
          <a:p>
            <a:r>
              <a:rPr lang="en-US" dirty="0" smtClean="0"/>
              <a:t>Also take notes on proposed supplementary policies.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8" y="3581400"/>
            <a:ext cx="353785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05200"/>
            <a:ext cx="38227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46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documentary, how would you evaluate the policies that are currently in place?</a:t>
            </a:r>
          </a:p>
          <a:p>
            <a:r>
              <a:rPr lang="en-US" dirty="0" smtClean="0"/>
              <a:t>How would you evaluate the proposed DREAM Act?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311280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87</TotalTime>
  <Words>290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  Undocumented Students and Higher Education</vt:lpstr>
      <vt:lpstr>What is the social issue(s) surrounding higher education and undocumented students?</vt:lpstr>
      <vt:lpstr>Who are “undocumented” students?</vt:lpstr>
      <vt:lpstr>Using the PPA to analyze  “undocumented” students</vt:lpstr>
      <vt:lpstr>Defining the Problem…</vt:lpstr>
      <vt:lpstr>Now let’s gather evidence!</vt:lpstr>
      <vt:lpstr>Identify the causes! </vt:lpstr>
      <vt:lpstr>Evaluate a policy.</vt:lpstr>
      <vt:lpstr>Policies</vt:lpstr>
      <vt:lpstr>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2013-08-28T17:01:37Z</dcterms:created>
  <dcterms:modified xsi:type="dcterms:W3CDTF">2013-10-15T17:28:33Z</dcterms:modified>
</cp:coreProperties>
</file>