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8FC1E4-48A9-4D4C-8C3B-2EC6C7F6EDFF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17CE41-1686-4BF6-A2E4-EA7AECCF4D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pst3qvjwpinu/the-reconstruction-era-african-americans-struggle-for-full-citizenship/" TargetMode="External"/><Relationship Id="rId2" Type="http://schemas.openxmlformats.org/officeDocument/2006/relationships/hyperlink" Target="http://voices.yahoo.com/the-difficulties-african-americans-during-reconstruction-577359.html?cat=3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Did African Americans Face </a:t>
            </a:r>
            <a:r>
              <a:rPr lang="en-US" dirty="0"/>
              <a:t>D</a:t>
            </a:r>
            <a:r>
              <a:rPr lang="en-US" dirty="0" smtClean="0"/>
              <a:t>ifficulties </a:t>
            </a:r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T</a:t>
            </a:r>
            <a:r>
              <a:rPr lang="en-US" dirty="0" smtClean="0"/>
              <a:t>he Civil War? </a:t>
            </a:r>
            <a:endParaRPr lang="en-US" dirty="0"/>
          </a:p>
        </p:txBody>
      </p:sp>
      <p:pic>
        <p:nvPicPr>
          <p:cNvPr id="30724" name="Picture 4" descr="http://www.loc.gov/teachers/classroommaterials/lessons/reconstruction/images/section_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872566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though slaves were set free, they faced major difficulties after the war</a:t>
            </a:r>
          </a:p>
          <a:p>
            <a:pPr lvl="1"/>
            <a:r>
              <a:rPr lang="en-US" dirty="0" smtClean="0"/>
              <a:t>Grandfather Clause</a:t>
            </a:r>
          </a:p>
          <a:p>
            <a:pPr lvl="1"/>
            <a:r>
              <a:rPr lang="en-US" dirty="0" smtClean="0"/>
              <a:t>Literacy Tests</a:t>
            </a:r>
          </a:p>
          <a:p>
            <a:pPr lvl="1"/>
            <a:r>
              <a:rPr lang="en-US" dirty="0" smtClean="0"/>
              <a:t>Poll Taxes</a:t>
            </a:r>
          </a:p>
          <a:p>
            <a:pPr lvl="1"/>
            <a:r>
              <a:rPr lang="en-US" dirty="0" err="1" smtClean="0"/>
              <a:t>KKK</a:t>
            </a:r>
            <a:endParaRPr lang="en-US" dirty="0" smtClean="0"/>
          </a:p>
          <a:p>
            <a:pPr lvl="1"/>
            <a:r>
              <a:rPr lang="en-US" dirty="0" smtClean="0"/>
              <a:t>Sharecropping </a:t>
            </a:r>
          </a:p>
        </p:txBody>
      </p:sp>
      <p:pic>
        <p:nvPicPr>
          <p:cNvPr id="28674" name="Picture 2" descr="http://upload.wikimedia.org/wikipedia/commons/thumb/0/0e/The_Union_as_It_Was.jpg/200px-The_Union_as_It_W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09800"/>
            <a:ext cx="4114800" cy="421767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of the discriminations for African Americans took place in the south</a:t>
            </a:r>
          </a:p>
          <a:p>
            <a:r>
              <a:rPr lang="en-US" dirty="0" smtClean="0"/>
              <a:t>This does not mean life was perfect in the north</a:t>
            </a:r>
          </a:p>
          <a:p>
            <a:r>
              <a:rPr lang="en-US" dirty="0" smtClean="0"/>
              <a:t>Racism was everywhere during that time period</a:t>
            </a:r>
            <a:endParaRPr lang="en-US" dirty="0"/>
          </a:p>
        </p:txBody>
      </p:sp>
      <p:pic>
        <p:nvPicPr>
          <p:cNvPr id="27650" name="Picture 2" descr="http://webspace.webring.com/people/xm/mlause/Hist520/imagesmisc/map_reconstru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05200"/>
            <a:ext cx="5410200" cy="310764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worksheet “Defining the Social Problem” can help us gather information on the topic being discussed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http://www2.maxwell.syr.edu/plegal/TIPS/select.html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African Americans had to face racism and discrimination </a:t>
            </a:r>
          </a:p>
          <a:p>
            <a:pPr>
              <a:buNone/>
            </a:pPr>
            <a:r>
              <a:rPr lang="en-US" dirty="0" smtClean="0"/>
              <a:t>They were not given the rights promised to them in the 13</a:t>
            </a:r>
            <a:r>
              <a:rPr lang="en-US" baseline="30000" dirty="0" smtClean="0"/>
              <a:t>th</a:t>
            </a:r>
            <a:r>
              <a:rPr lang="en-US" dirty="0" smtClean="0"/>
              <a:t>, 14</a:t>
            </a:r>
            <a:r>
              <a:rPr lang="en-US" baseline="30000" dirty="0" smtClean="0"/>
              <a:t>th</a:t>
            </a:r>
            <a:r>
              <a:rPr lang="en-US" dirty="0" smtClean="0"/>
              <a:t>, and 15</a:t>
            </a:r>
            <a:r>
              <a:rPr lang="en-US" baseline="30000" dirty="0" smtClean="0"/>
              <a:t>th</a:t>
            </a:r>
            <a:r>
              <a:rPr lang="en-US" dirty="0" smtClean="0"/>
              <a:t> Amendments</a:t>
            </a:r>
          </a:p>
          <a:p>
            <a:pPr>
              <a:buNone/>
            </a:pPr>
            <a:r>
              <a:rPr lang="en-US" dirty="0" smtClean="0"/>
              <a:t>Had to pay taxes to vote</a:t>
            </a:r>
          </a:p>
          <a:p>
            <a:pPr>
              <a:buNone/>
            </a:pPr>
            <a:r>
              <a:rPr lang="en-US" dirty="0" smtClean="0"/>
              <a:t>Could not vote unless they could pass a test</a:t>
            </a:r>
          </a:p>
          <a:p>
            <a:pPr>
              <a:buNone/>
            </a:pPr>
            <a:r>
              <a:rPr lang="en-US" dirty="0" smtClean="0"/>
              <a:t>Could not vote unless their grandfather voted</a:t>
            </a:r>
          </a:p>
          <a:p>
            <a:pPr>
              <a:buNone/>
            </a:pPr>
            <a:r>
              <a:rPr lang="en-US" dirty="0" smtClean="0"/>
              <a:t>Were harassed by society especially members of the </a:t>
            </a:r>
            <a:r>
              <a:rPr lang="en-US" dirty="0" err="1" smtClean="0"/>
              <a:t>KKK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Racism: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Society was not ready to accept African Americans as equals</a:t>
            </a:r>
          </a:p>
          <a:p>
            <a:pPr>
              <a:buNone/>
            </a:pPr>
            <a:r>
              <a:rPr lang="en-US" dirty="0" smtClean="0"/>
              <a:t>Anger: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The South was struggling to survive without slavery. Many people took out their anger on African Americans </a:t>
            </a:r>
          </a:p>
          <a:p>
            <a:pPr>
              <a:buNone/>
            </a:pPr>
            <a:r>
              <a:rPr lang="en-US" dirty="0" smtClean="0"/>
              <a:t>Little Government Enforcement: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Though the government created laws to give rights to African Americans, they had little manpower to enforce the laws throughout the United States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Can Use the Following Websites to Help Collect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http://voices.yahoo.com/the-difficulties-african-americans-during-reconstruction-577359.html?cat=37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 a partner complete the following </a:t>
            </a:r>
            <a:endParaRPr lang="en-US" dirty="0"/>
          </a:p>
          <a:p>
            <a:pPr>
              <a:buNone/>
            </a:pPr>
            <a:r>
              <a:rPr lang="en-US" dirty="0" smtClean="0">
                <a:hlinkClick r:id="rId3"/>
              </a:rPr>
              <a:t>http://prezi.com/pst3qvjwpinu/the-reconstruction-era-african-americans-struggle-for-full-citizenship/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Sara </a:t>
            </a:r>
            <a:r>
              <a:rPr lang="en-US" dirty="0" err="1" smtClean="0"/>
              <a:t>Rhindress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George Westinghouse High School </a:t>
            </a:r>
          </a:p>
          <a:p>
            <a:pPr>
              <a:buNone/>
            </a:pPr>
            <a:r>
              <a:rPr lang="en-US" dirty="0" smtClean="0"/>
              <a:t>Srhindress@schools.nyc.gov</a:t>
            </a:r>
            <a:endParaRPr lang="en-US" dirty="0"/>
          </a:p>
        </p:txBody>
      </p:sp>
      <p:pic>
        <p:nvPicPr>
          <p:cNvPr id="15362" name="Picture 2" descr="https://encrypted-tbn0.gstatic.com/images?q=tbn:ANd9GcSnq0XsBBJm41Y9lNpe2LgLfNn_JMF_Lkpo1OSbQa1rD-xoj0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3505200" cy="2662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428</TotalTime>
  <Words>245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Why Did African Americans Face Difficulties After The Civil War? </vt:lpstr>
      <vt:lpstr>Social Problems</vt:lpstr>
      <vt:lpstr>Location </vt:lpstr>
      <vt:lpstr>Informational Tools</vt:lpstr>
      <vt:lpstr>Evidence</vt:lpstr>
      <vt:lpstr>Causes of the Problem </vt:lpstr>
      <vt:lpstr>Students Can Use the Following Websites to Help Collect Data </vt:lpstr>
      <vt:lpstr>Teacher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African Americans face difficulties after the Civil War?</dc:title>
  <dc:creator>fsuteam</dc:creator>
  <cp:lastModifiedBy>Joe Montecalvo</cp:lastModifiedBy>
  <cp:revision>35</cp:revision>
  <dcterms:created xsi:type="dcterms:W3CDTF">2013-03-20T12:33:38Z</dcterms:created>
  <dcterms:modified xsi:type="dcterms:W3CDTF">2013-04-08T18:32:36Z</dcterms:modified>
</cp:coreProperties>
</file>