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3" r:id="rId4"/>
    <p:sldId id="262" r:id="rId5"/>
    <p:sldId id="266" r:id="rId6"/>
    <p:sldId id="267" r:id="rId7"/>
    <p:sldId id="264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FD7D2-9DC3-418A-8A28-EA87122F4D4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7D3B5-DD2A-4D25-8019-D603BD8F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7D3B5-DD2A-4D25-8019-D603BD8F2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544C58-016F-4324-B22E-6C894569007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96EC13-FF19-4CE9-90A7-022B818613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woods@cardinalspellman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lippedtips.com/plegal/ppas/worksheet3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wf.org/wildlife/threats-to-wildlife/invasive-species/asian-carp.aspx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ashingtonpost.com/news/morning-mix/wp/2014/07/16/150000-burmese-pythons-in-the-everglades-nothing-to-be-afraid-of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exasinvasives.org/zebramussels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lippedtips.com/plegal/ppas/worksheet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sivespeciesinfo.gov/index.shtml" TargetMode="External"/><Relationship Id="rId7" Type="http://schemas.openxmlformats.org/officeDocument/2006/relationships/hyperlink" Target="http://flippedtips.com/plegal/ppas/worksheet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is.info/" TargetMode="External"/><Relationship Id="rId5" Type="http://schemas.openxmlformats.org/officeDocument/2006/relationships/hyperlink" Target="http://www.nwf.org/Wildlife/Threats-to-Wildlife/Invasive-Species.aspx" TargetMode="External"/><Relationship Id="rId4" Type="http://schemas.openxmlformats.org/officeDocument/2006/relationships/hyperlink" Target="http://www.invasiv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 on Invasive Species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en-US" dirty="0"/>
              <a:t>Living Environment</a:t>
            </a:r>
          </a:p>
          <a:p>
            <a:pPr algn="r">
              <a:defRPr/>
            </a:pPr>
            <a:r>
              <a:rPr lang="en-US" dirty="0"/>
              <a:t>Mr. </a:t>
            </a:r>
            <a:r>
              <a:rPr lang="en-US" dirty="0" smtClean="0"/>
              <a:t>Woods</a:t>
            </a:r>
            <a:endParaRPr lang="en-US" dirty="0"/>
          </a:p>
          <a:p>
            <a:pPr algn="r">
              <a:defRPr/>
            </a:pPr>
            <a:r>
              <a:rPr lang="en-US" dirty="0"/>
              <a:t>Cardinal Spellman High School</a:t>
            </a:r>
          </a:p>
          <a:p>
            <a:pPr algn="r">
              <a:defRPr/>
            </a:pPr>
            <a:r>
              <a:rPr lang="en-US" u="sng" dirty="0" smtClean="0">
                <a:solidFill>
                  <a:srgbClr val="0070C0"/>
                </a:solidFill>
                <a:hlinkClick r:id="rId2"/>
              </a:rPr>
              <a:t>jwoods@cardinalspellman.org</a:t>
            </a:r>
            <a:endParaRPr lang="en-US" u="sng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975866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*All pictures courtesy of Google Images*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how your invasive species has been introduced to the environment or how it has become a problem in its new environment</a:t>
            </a:r>
          </a:p>
          <a:p>
            <a:endParaRPr lang="en-US" dirty="0"/>
          </a:p>
          <a:p>
            <a:r>
              <a:rPr lang="en-US" dirty="0" smtClean="0"/>
              <a:t>Record that information in </a:t>
            </a:r>
            <a:r>
              <a:rPr lang="en-US" dirty="0" smtClean="0">
                <a:hlinkClick r:id="rId2"/>
              </a:rPr>
              <a:t>Worksheet #3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Causes</a:t>
            </a:r>
            <a:endParaRPr lang="en-US" dirty="0"/>
          </a:p>
        </p:txBody>
      </p:sp>
      <p:pic>
        <p:nvPicPr>
          <p:cNvPr id="8194" name="Picture 2" descr="http://www.marinedocklift.com/xkim%20Zebra/zebra%20mussel%20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1"/>
            <a:ext cx="4190999" cy="46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2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481328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Propose at least three possible public policy actions to solve the problem</a:t>
            </a:r>
          </a:p>
          <a:p>
            <a:endParaRPr lang="en-US" dirty="0"/>
          </a:p>
          <a:p>
            <a:r>
              <a:rPr lang="en-US" dirty="0" smtClean="0"/>
              <a:t>One possible solution could be to lessen the introduction of invasive species</a:t>
            </a:r>
          </a:p>
          <a:p>
            <a:endParaRPr lang="en-US" dirty="0"/>
          </a:p>
          <a:p>
            <a:r>
              <a:rPr lang="en-US" dirty="0" smtClean="0"/>
              <a:t>Another solution could be a method to contain them once they have been introduced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Solution</a:t>
            </a:r>
            <a:endParaRPr lang="en-US" dirty="0"/>
          </a:p>
        </p:txBody>
      </p:sp>
      <p:pic>
        <p:nvPicPr>
          <p:cNvPr id="9218" name="Picture 2" descr="http://www.mass.gov/eea/images/dfg/fba/zebra-mussel-boat-ramp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0918"/>
            <a:ext cx="2895600" cy="47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4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a poster to present your problem and possible solutions to the class</a:t>
            </a:r>
          </a:p>
          <a:p>
            <a:endParaRPr lang="en-US" dirty="0"/>
          </a:p>
          <a:p>
            <a:r>
              <a:rPr lang="en-US" dirty="0" smtClean="0"/>
              <a:t>As a class we will decide which possible solution would be the most effective and most feasible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Your Solutions </a:t>
            </a:r>
            <a:endParaRPr lang="en-US" dirty="0"/>
          </a:p>
        </p:txBody>
      </p:sp>
      <p:pic>
        <p:nvPicPr>
          <p:cNvPr id="10242" name="Picture 2" descr="http://musicpsychology.co.uk/wp-content/uploads/2012/07/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99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13070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How have 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human activities lead to invasive species?</a:t>
            </a:r>
            <a:endParaRPr lang="en-US" dirty="0"/>
          </a:p>
        </p:txBody>
      </p:sp>
      <p:pic>
        <p:nvPicPr>
          <p:cNvPr id="1032" name="Picture 8" descr="http://www.nature.org/cs/groups/webcontent/@photopublic/documents/media/prd_0304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4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7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Introduced </a:t>
            </a:r>
            <a:r>
              <a:rPr lang="en-US" dirty="0"/>
              <a:t>by people accidentally or </a:t>
            </a:r>
            <a:r>
              <a:rPr lang="en-US" dirty="0" smtClean="0"/>
              <a:t>intentionally</a:t>
            </a:r>
          </a:p>
          <a:p>
            <a:pPr marL="713232" lvl="1" indent="-457200"/>
            <a:r>
              <a:rPr lang="en-US" dirty="0" smtClean="0"/>
              <a:t>Ex: Carried in shipping containers</a:t>
            </a:r>
          </a:p>
          <a:p>
            <a:pPr marL="713232" lvl="1" indent="-457200"/>
            <a:r>
              <a:rPr lang="en-US" dirty="0" smtClean="0"/>
              <a:t>Ex: Smuggled in as pets and then released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Can </a:t>
            </a:r>
            <a:r>
              <a:rPr lang="en-US" dirty="0"/>
              <a:t>cause problems if no natural enemies are </a:t>
            </a:r>
            <a:r>
              <a:rPr lang="en-US" dirty="0" smtClean="0"/>
              <a:t>present</a:t>
            </a:r>
          </a:p>
          <a:p>
            <a:pPr marL="713232" lvl="1" indent="-457200"/>
            <a:r>
              <a:rPr lang="en-US" sz="2000" dirty="0" smtClean="0"/>
              <a:t>Outcompete native species and use up resources and habitat area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8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Asian Carp in Great Lakes</a:t>
            </a:r>
            <a:endParaRPr lang="en-US" dirty="0"/>
          </a:p>
        </p:txBody>
      </p:sp>
      <p:pic>
        <p:nvPicPr>
          <p:cNvPr id="4098" name="Picture 2" descr="http://www.chefscollaborative.org/wp-content/uploads/2011/06/asian-carp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119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2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Burmese Python in Florida</a:t>
            </a:r>
            <a:endParaRPr lang="en-US" dirty="0"/>
          </a:p>
        </p:txBody>
      </p:sp>
      <p:pic>
        <p:nvPicPr>
          <p:cNvPr id="5122" name="Picture 2" descr="http://t2.gstatic.com/images?q=tbn:ANd9GcR0SKOzZkrYvTvidb4tdOY1osakZT-vdXF4wEV5DJy9jsGjAO1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 b="162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1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13070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hlinkClick r:id="rId2"/>
              </a:rPr>
              <a:t>Zebra Mussels</a:t>
            </a:r>
            <a:endParaRPr lang="en-US" dirty="0"/>
          </a:p>
        </p:txBody>
      </p:sp>
      <p:pic>
        <p:nvPicPr>
          <p:cNvPr id="1032" name="Picture 8" descr="http://www.nature.org/cs/groups/webcontent/@photopublic/documents/media/prd_0304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4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groups of four and choose one invasive species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evelop a solution to the problem using the Public Policy Analyst (PPA)</a:t>
            </a:r>
          </a:p>
          <a:p>
            <a:endParaRPr lang="en-US" dirty="0"/>
          </a:p>
          <a:p>
            <a:r>
              <a:rPr lang="en-US" dirty="0" smtClean="0"/>
              <a:t>Present your solution to the 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going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3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7118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what invasive species you will be researching</a:t>
            </a:r>
          </a:p>
          <a:p>
            <a:endParaRPr lang="en-US" dirty="0"/>
          </a:p>
          <a:p>
            <a:r>
              <a:rPr lang="en-US" dirty="0"/>
              <a:t>Decide on the specific </a:t>
            </a:r>
            <a:r>
              <a:rPr lang="en-US" dirty="0" smtClean="0"/>
              <a:t>area</a:t>
            </a:r>
            <a:r>
              <a:rPr lang="en-US" dirty="0"/>
              <a:t> in which to study </a:t>
            </a:r>
            <a:r>
              <a:rPr lang="en-US" dirty="0" smtClean="0"/>
              <a:t>this species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 smtClean="0">
                <a:hlinkClick r:id="rId2"/>
              </a:rPr>
              <a:t>Worksheet #1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  <a:endParaRPr lang="en-US" dirty="0"/>
          </a:p>
        </p:txBody>
      </p:sp>
      <p:pic>
        <p:nvPicPr>
          <p:cNvPr id="6146" name="Picture 2" descr="http://oceanservice.noaa.gov/facts/invas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14800" cy="38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7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r>
              <a:rPr lang="en-US" dirty="0" smtClean="0"/>
              <a:t>Use these websites to search for evidence on your invasive species:</a:t>
            </a:r>
          </a:p>
          <a:p>
            <a:pPr lvl="1"/>
            <a:r>
              <a:rPr lang="en-US" b="1" dirty="0">
                <a:hlinkClick r:id="rId3"/>
              </a:rPr>
              <a:t>National Invasive Species Information Center</a:t>
            </a:r>
            <a:r>
              <a:rPr lang="en-US" b="1" dirty="0"/>
              <a:t> </a:t>
            </a:r>
          </a:p>
          <a:p>
            <a:pPr lvl="1"/>
            <a:r>
              <a:rPr lang="en-US" b="1" dirty="0">
                <a:hlinkClick r:id="rId4"/>
              </a:rPr>
              <a:t>Invasive and Exotic Species of North America</a:t>
            </a:r>
            <a:endParaRPr lang="en-US" b="1" dirty="0"/>
          </a:p>
          <a:p>
            <a:pPr lvl="1"/>
            <a:r>
              <a:rPr lang="en-US" b="1" dirty="0">
                <a:hlinkClick r:id="rId5"/>
              </a:rPr>
              <a:t>National Wildlife Federation: Invasive Species</a:t>
            </a:r>
            <a:endParaRPr lang="en-US" b="1" dirty="0"/>
          </a:p>
          <a:p>
            <a:pPr lvl="1"/>
            <a:r>
              <a:rPr lang="en-US" b="1" dirty="0">
                <a:hlinkClick r:id="rId6"/>
              </a:rPr>
              <a:t>The New York Invasive Species Clearinghouse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Complete </a:t>
            </a:r>
            <a:r>
              <a:rPr lang="en-US" dirty="0">
                <a:hlinkClick r:id="rId7"/>
              </a:rPr>
              <a:t>Worksheet #2</a:t>
            </a:r>
            <a:endParaRPr lang="en-US" b="1" dirty="0"/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7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260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Human Impact on Invasive Species</vt:lpstr>
      <vt:lpstr>How have human activities lead to invasive species?</vt:lpstr>
      <vt:lpstr>Invasive Species</vt:lpstr>
      <vt:lpstr>Asian Carp in Great Lakes</vt:lpstr>
      <vt:lpstr>Burmese Python in Florida</vt:lpstr>
      <vt:lpstr>Zebra Mussels</vt:lpstr>
      <vt:lpstr>What are you going to do?</vt:lpstr>
      <vt:lpstr>Define The Problem</vt:lpstr>
      <vt:lpstr>Gather Evidence</vt:lpstr>
      <vt:lpstr>Identify the Causes</vt:lpstr>
      <vt:lpstr>Develop Solution</vt:lpstr>
      <vt:lpstr>Present Your Solutions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 on Habitat Destruction</dc:title>
  <dc:creator>admin</dc:creator>
  <cp:lastModifiedBy>admin</cp:lastModifiedBy>
  <cp:revision>11</cp:revision>
  <dcterms:created xsi:type="dcterms:W3CDTF">2014-08-27T16:43:19Z</dcterms:created>
  <dcterms:modified xsi:type="dcterms:W3CDTF">2014-08-27T18:21:21Z</dcterms:modified>
</cp:coreProperties>
</file>