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5091CB-1336-41BD-B782-1B07E8130552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D9739C-998F-458A-9F7F-102E28E28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ceanservice.noaa.gov/facts/garbagepatch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2.maxwell.syr.edu/plegal/TIPS/sp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videos/search?q=Great+Pacific+Garbage+Patch+Location&amp;FORM=HDRSC3&amp;adlt=stri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tips/worksheet2.doc" TargetMode="External"/><Relationship Id="rId2" Type="http://schemas.openxmlformats.org/officeDocument/2006/relationships/hyperlink" Target="http://flippedtips.com/plegal/tips/worksheet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ippedtips.com/plegal/tips/worksheet6.doc" TargetMode="External"/><Relationship Id="rId5" Type="http://schemas.openxmlformats.org/officeDocument/2006/relationships/hyperlink" Target="http://flippedtips.com/plegal/tips/solutions.doc" TargetMode="External"/><Relationship Id="rId4" Type="http://schemas.openxmlformats.org/officeDocument/2006/relationships/hyperlink" Target="http://flippedtips.com/plegal/tips/worksheet3.do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ppa/ppastep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Great Pacific Garbage Patch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C. Willie-</a:t>
            </a:r>
            <a:r>
              <a:rPr lang="en-US" dirty="0" err="1" smtClean="0"/>
              <a:t>Lawes</a:t>
            </a:r>
            <a:endParaRPr lang="en-US" dirty="0" smtClean="0"/>
          </a:p>
          <a:p>
            <a:r>
              <a:rPr lang="en-US" dirty="0" smtClean="0"/>
              <a:t>Special Education Department</a:t>
            </a:r>
          </a:p>
          <a:p>
            <a:r>
              <a:rPr lang="en-US" dirty="0" smtClean="0"/>
              <a:t>Harry S Truman High School</a:t>
            </a:r>
          </a:p>
          <a:p>
            <a:r>
              <a:rPr lang="en-US" dirty="0" smtClean="0"/>
              <a:t>Bronx, NY</a:t>
            </a:r>
          </a:p>
          <a:p>
            <a:endParaRPr lang="en-US" dirty="0" smtClean="0"/>
          </a:p>
          <a:p>
            <a:r>
              <a:rPr lang="en-US" dirty="0" smtClean="0"/>
              <a:t>CWillie2@schools.nyc.gov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13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Great Pacific Garbage Patch?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Read here to find out:</a:t>
            </a:r>
          </a:p>
          <a:p>
            <a:pPr marL="6858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oceanservice.noaa.gov/facts/garbagepatch.html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You have a hard copy of the reading.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3429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5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Think/Pair/Share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Turn and talk to your elbow partner about the notes you took or what you learned from the reading about “The Great Pacific Garbage Patch.”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List </a:t>
            </a:r>
            <a:r>
              <a:rPr lang="en-US" b="1" u="sng" dirty="0" smtClean="0"/>
              <a:t>4 </a:t>
            </a:r>
            <a:r>
              <a:rPr lang="en-US" dirty="0" smtClean="0"/>
              <a:t>things that you had in common in your notes: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1.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2.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3.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75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484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your own words write another meaning or term for “marine debris”?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68580" indent="0">
              <a:lnSpc>
                <a:spcPct val="200000"/>
              </a:lnSpc>
              <a:buNone/>
            </a:pPr>
            <a:r>
              <a:rPr lang="en-US" dirty="0" smtClean="0"/>
              <a:t>Marine debris is ________________________________________________________________________________________.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4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social problem? </a:t>
            </a:r>
            <a:r>
              <a:rPr lang="en-US" sz="1200" dirty="0" smtClean="0"/>
              <a:t>(Click on the image to find out.)</a:t>
            </a:r>
            <a:endParaRPr lang="en-US" sz="1200" dirty="0"/>
          </a:p>
        </p:txBody>
      </p:sp>
      <p:pic>
        <p:nvPicPr>
          <p:cNvPr id="3074" name="Picture 2" descr="C:\Users\student\AppData\Local\Microsoft\Windows\Temporary Internet Files\Content.IE5\OIFTYMEG\MC900441902[1].wm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67000"/>
            <a:ext cx="3124200" cy="23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20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Watch the following video on The Great Pacific Garbage Patch? </a:t>
            </a:r>
            <a:r>
              <a:rPr lang="en-US" sz="1100" dirty="0" smtClean="0"/>
              <a:t>(Click on the image for the video.)</a:t>
            </a:r>
            <a:endParaRPr lang="en-US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2438400"/>
            <a:ext cx="4648200" cy="2819399"/>
          </a:xfrm>
        </p:spPr>
      </p:pic>
    </p:spTree>
    <p:extLst>
      <p:ext uri="{BB962C8B-B14F-4D97-AF65-F5344CB8AC3E}">
        <p14:creationId xmlns:p14="http://schemas.microsoft.com/office/powerpoint/2010/main" xmlns="" val="6245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social problem does the “garbage patch”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lphaLcPeriod"/>
            </a:pPr>
            <a:r>
              <a:rPr lang="en-US" dirty="0" smtClean="0"/>
              <a:t>Abortion</a:t>
            </a:r>
          </a:p>
          <a:p>
            <a:pPr marL="68580" indent="0">
              <a:buNone/>
            </a:pP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smtClean="0"/>
              <a:t>Environmental Pollution</a:t>
            </a:r>
          </a:p>
          <a:p>
            <a:pPr marL="68580" indent="0">
              <a:buNone/>
            </a:pP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smtClean="0"/>
              <a:t>Police Brutality</a:t>
            </a:r>
          </a:p>
          <a:p>
            <a:pPr marL="68580" indent="0">
              <a:buNone/>
            </a:pP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smtClean="0"/>
              <a:t>High School Dropouts</a:t>
            </a:r>
          </a:p>
        </p:txBody>
      </p:sp>
    </p:spTree>
    <p:extLst>
      <p:ext uri="{BB962C8B-B14F-4D97-AF65-F5344CB8AC3E}">
        <p14:creationId xmlns:p14="http://schemas.microsoft.com/office/powerpoint/2010/main" xmlns="" val="11710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On the worksheet provided, write a paragraph in which you discuss </a:t>
            </a:r>
            <a:r>
              <a:rPr lang="en-US" sz="2400" i="1" dirty="0" smtClean="0"/>
              <a:t>The Great Pacific Garbage Patch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sz="2900" b="1" dirty="0" smtClean="0"/>
              <a:t>Make sure you do the following:</a:t>
            </a:r>
          </a:p>
          <a:p>
            <a:pPr marL="525780" indent="-457200">
              <a:buAutoNum type="alphaLcPeriod"/>
            </a:pPr>
            <a:r>
              <a:rPr lang="en-US" sz="2900" i="1" dirty="0" smtClean="0">
                <a:hlinkClick r:id="rId2"/>
              </a:rPr>
              <a:t>Define the problem</a:t>
            </a:r>
            <a:r>
              <a:rPr lang="en-US" sz="2900" i="1" dirty="0" smtClean="0"/>
              <a:t>. </a:t>
            </a:r>
            <a:r>
              <a:rPr lang="en-US" sz="2900" dirty="0" smtClean="0"/>
              <a:t>What is The Great Pacific Garbage patch?</a:t>
            </a:r>
          </a:p>
          <a:p>
            <a:pPr marL="68580" indent="0">
              <a:buNone/>
            </a:pPr>
            <a:endParaRPr lang="en-US" sz="2900" dirty="0" smtClean="0"/>
          </a:p>
          <a:p>
            <a:pPr marL="525780" indent="-457200">
              <a:buAutoNum type="alphaLcPeriod"/>
            </a:pPr>
            <a:r>
              <a:rPr lang="en-US" sz="2900" i="1" dirty="0" smtClean="0">
                <a:hlinkClick r:id="rId3"/>
              </a:rPr>
              <a:t>Cite textual evidence </a:t>
            </a:r>
            <a:r>
              <a:rPr lang="en-US" sz="2900" i="1" dirty="0" smtClean="0"/>
              <a:t>of </a:t>
            </a:r>
            <a:r>
              <a:rPr lang="en-US" sz="2900" i="1" dirty="0" smtClean="0">
                <a:hlinkClick r:id="rId4"/>
              </a:rPr>
              <a:t>what causes </a:t>
            </a:r>
            <a:r>
              <a:rPr lang="en-US" sz="2900" i="1" dirty="0" smtClean="0"/>
              <a:t>the “garbage patch.”</a:t>
            </a:r>
            <a:r>
              <a:rPr lang="en-US" sz="2900" dirty="0" smtClean="0"/>
              <a:t> Use information from the reading and/or the video.</a:t>
            </a:r>
          </a:p>
          <a:p>
            <a:pPr marL="68580" indent="0">
              <a:buNone/>
            </a:pPr>
            <a:endParaRPr lang="en-US" sz="2900" dirty="0" smtClean="0"/>
          </a:p>
          <a:p>
            <a:pPr marL="525780" indent="-457200">
              <a:buAutoNum type="alphaLcPeriod"/>
            </a:pPr>
            <a:r>
              <a:rPr lang="en-US" sz="2900" dirty="0" smtClean="0">
                <a:hlinkClick r:id="rId5"/>
              </a:rPr>
              <a:t>List </a:t>
            </a:r>
            <a:r>
              <a:rPr lang="en-US" sz="2900" i="1" dirty="0" smtClean="0">
                <a:hlinkClick r:id="rId5"/>
              </a:rPr>
              <a:t>possible solutions </a:t>
            </a:r>
            <a:r>
              <a:rPr lang="en-US" sz="2900" dirty="0" smtClean="0"/>
              <a:t>to getting rid of or eliminating the “garbage patch.”</a:t>
            </a:r>
          </a:p>
          <a:p>
            <a:pPr marL="68580" indent="0">
              <a:buNone/>
            </a:pPr>
            <a:endParaRPr lang="en-US" sz="2900" dirty="0" smtClean="0"/>
          </a:p>
          <a:p>
            <a:pPr marL="525780" indent="-457200">
              <a:buAutoNum type="alphaLcPeriod"/>
            </a:pPr>
            <a:r>
              <a:rPr lang="en-US" sz="2900" dirty="0" smtClean="0">
                <a:hlinkClick r:id="rId6"/>
              </a:rPr>
              <a:t>Which solution do you think is best? Why?</a:t>
            </a:r>
            <a:endParaRPr lang="en-US" sz="2900" dirty="0" smtClean="0"/>
          </a:p>
          <a:p>
            <a:pPr marL="68580" indent="0">
              <a:buNone/>
            </a:pPr>
            <a:endParaRPr lang="en-US" sz="2900" b="1" dirty="0" smtClean="0"/>
          </a:p>
          <a:p>
            <a:pPr marL="68580" indent="0">
              <a:buNone/>
            </a:pPr>
            <a:r>
              <a:rPr lang="en-US" b="1" dirty="0" smtClean="0"/>
              <a:t>Be prepared to share your written response with the class.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213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http://flippedtips.com/plegal/ppa/ppasteps.htm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17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100</TotalTime>
  <Words>263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The Great Pacific Garbage Patch</vt:lpstr>
      <vt:lpstr>What is the Great Pacific Garbage Patch?</vt:lpstr>
      <vt:lpstr>Think/Pair/Share</vt:lpstr>
      <vt:lpstr>In your own words write another meaning or term for “marine debris”?</vt:lpstr>
      <vt:lpstr>What is a social problem? (Click on the image to find out.)</vt:lpstr>
      <vt:lpstr>Watch the following video on The Great Pacific Garbage Patch? (Click on the image for the video.)</vt:lpstr>
      <vt:lpstr>What social problem does the “garbage patch” present?</vt:lpstr>
      <vt:lpstr>On the worksheet provided, write a paragraph in which you discuss The Great Pacific Garbage Patch.</vt:lpstr>
      <vt:lpstr>Additional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ann nigro</cp:lastModifiedBy>
  <cp:revision>10</cp:revision>
  <dcterms:created xsi:type="dcterms:W3CDTF">2014-08-27T16:49:56Z</dcterms:created>
  <dcterms:modified xsi:type="dcterms:W3CDTF">2014-09-08T18:51:31Z</dcterms:modified>
</cp:coreProperties>
</file>