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9" r:id="rId5"/>
    <p:sldId id="258" r:id="rId6"/>
    <p:sldId id="264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4" autoAdjust="0"/>
    <p:restoredTop sz="94750" autoAdjust="0"/>
  </p:normalViewPr>
  <p:slideViewPr>
    <p:cSldViewPr>
      <p:cViewPr varScale="1">
        <p:scale>
          <a:sx n="79" d="100"/>
          <a:sy n="79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13BD15-6902-4C62-91E9-90D2833CDEEA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7888CB-3C86-4966-AC74-CB8248638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elcom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search?q=texting+and+driving&amp;safe=active&amp;es_sm=93&amp;source=lnms&amp;tbm=isch&amp;sa=X&amp;ei=wgv-U-T2HcbaoASe4oKACg&amp;ved=0CAgQ_AUoAQ&amp;biw=935&amp;bih=9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potsdam.edu/alcohol/files/Driving-while-Texting-Six-Times-More-Dangerous-than-Driving-while-Drun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istraction.gov/download/research-pdf/high-visibility-enforcement-dem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rivertraining.com/video-texting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Teenage Texting and Driving in NYC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Schoenberg</a:t>
            </a:r>
          </a:p>
          <a:p>
            <a:r>
              <a:rPr lang="en-US" dirty="0" smtClean="0"/>
              <a:t>Cardinal Spellman High School</a:t>
            </a:r>
          </a:p>
          <a:p>
            <a:r>
              <a:rPr lang="en-US" dirty="0" smtClean="0"/>
              <a:t>jschoenberg@cardinalspellman.org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1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1370500"/>
            <a:ext cx="8001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The 6 Steps of the Public Policy Analysis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1- Define the Problem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2- Gather The Evidence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3- Identify the causes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4- Evaluate an Existing Policy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5- Develop Solutions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   6- Select the Best </a:t>
            </a:r>
            <a:r>
              <a:rPr lang="en-US" sz="36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</a:rPr>
              <a:t>Solutions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2800" dirty="0" smtClean="0">
                <a:solidFill>
                  <a:srgbClr val="365F91"/>
                </a:solidFill>
                <a:latin typeface="Calibri" pitchFamily="34" charset="0"/>
                <a:cs typeface="Times New Roman" pitchFamily="18" charset="0"/>
                <a:hlinkClick r:id="rId2"/>
              </a:rPr>
              <a:t>flippedtips.com/plegal/tips/welcome.html</a:t>
            </a:r>
            <a:endParaRPr lang="en-US" sz="2800" dirty="0" smtClean="0">
              <a:solidFill>
                <a:srgbClr val="365F91"/>
              </a:solidFill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solidFill>
                <a:srgbClr val="365F91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Teen Distracted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Distracted Driving</a:t>
            </a:r>
            <a:endParaRPr lang="en-US" dirty="0" smtClean="0"/>
          </a:p>
          <a:p>
            <a:r>
              <a:rPr lang="en-US" dirty="0" smtClean="0"/>
              <a:t>Go to distracted diving and write a 2 sentence reaction to the pictures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99" y="3581400"/>
            <a:ext cx="24669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3458" y="3886200"/>
            <a:ext cx="2714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6324600"/>
            <a:ext cx="2809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Define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3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 discuss:</a:t>
            </a:r>
          </a:p>
          <a:p>
            <a:endParaRPr lang="en-US" dirty="0"/>
          </a:p>
          <a:p>
            <a:r>
              <a:rPr lang="en-US" dirty="0"/>
              <a:t>The proportion of alcohol-related traffic crash </a:t>
            </a:r>
            <a:r>
              <a:rPr lang="en-US" dirty="0" smtClean="0"/>
              <a:t>deaths</a:t>
            </a:r>
          </a:p>
          <a:p>
            <a:endParaRPr lang="en-US" dirty="0"/>
          </a:p>
          <a:p>
            <a:r>
              <a:rPr lang="en-US" dirty="0" smtClean="0"/>
              <a:t>Texting-related </a:t>
            </a:r>
            <a:r>
              <a:rPr lang="en-US" dirty="0"/>
              <a:t>traffic fatalities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6324600"/>
            <a:ext cx="290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Gather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1250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 Distracted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b="1" dirty="0">
                <a:hlinkClick r:id="rId2"/>
              </a:rPr>
              <a:t>Driving while Texting Six Times </a:t>
            </a:r>
            <a:r>
              <a:rPr lang="en-US" b="1" dirty="0"/>
              <a:t>More Dangerous than Driving while </a:t>
            </a:r>
            <a:r>
              <a:rPr lang="en-US" b="1" dirty="0" smtClean="0"/>
              <a:t>Drunk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52714" y="6324600"/>
            <a:ext cx="290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Gather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9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 Distracted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Under New York State law you cannot use a hand-held mobile telephone or send a text or an email while you drive. If you use a hand-held mobile telephone while you drive or use a device to text or send email, you can receive a traffic ticket and be subject to a fine and a surcharge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52714" y="6324600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4: Examine Existing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9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NYC doing about teenager distracted driving?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High Visibility Enforcement </a:t>
            </a:r>
            <a:endParaRPr lang="en-US" dirty="0" smtClean="0"/>
          </a:p>
          <a:p>
            <a:r>
              <a:rPr lang="en-US" dirty="0" smtClean="0"/>
              <a:t> Programs May 31, 2013, this violation carries three driver violation points for offenses committed between October 5, 2011 and </a:t>
            </a:r>
          </a:p>
          <a:p>
            <a:r>
              <a:rPr lang="en-US" dirty="0" smtClean="0"/>
              <a:t>for offenses committed on or after June 1, 2013, this violation carries five driver violation </a:t>
            </a:r>
            <a:r>
              <a:rPr lang="en-US" dirty="0" smtClean="0"/>
              <a:t>points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24399"/>
            <a:ext cx="2409825" cy="157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48200"/>
            <a:ext cx="24669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52714" y="6488668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4: Examine Existing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8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Conclusion: Teenager cell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Teenager driving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Watch Teenager Driving, Each group will give a presentation on the 15</a:t>
            </a:r>
            <a:r>
              <a:rPr lang="en-US" baseline="30000" dirty="0" smtClean="0"/>
              <a:t>th</a:t>
            </a:r>
            <a:r>
              <a:rPr lang="en-US" dirty="0" smtClean="0"/>
              <a:t> of the month </a:t>
            </a:r>
          </a:p>
          <a:p>
            <a:r>
              <a:rPr lang="en-US" dirty="0" smtClean="0"/>
              <a:t>Each group will discuss :</a:t>
            </a:r>
          </a:p>
          <a:p>
            <a:r>
              <a:rPr lang="en-US" dirty="0" smtClean="0"/>
              <a:t>The dangers of texting &amp; driving</a:t>
            </a:r>
          </a:p>
          <a:p>
            <a:r>
              <a:rPr lang="en-US" dirty="0" smtClean="0"/>
              <a:t>The solution to solve the problem of TEEN DISTRACTED </a:t>
            </a:r>
            <a:r>
              <a:rPr lang="en-US" dirty="0" smtClean="0"/>
              <a:t>DRIVING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0" y="6324600"/>
            <a:ext cx="270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5: Develop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3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294</Words>
  <Application>Microsoft Office PowerPoint</Application>
  <PresentationFormat>On-screen Show (4:3)</PresentationFormat>
  <Paragraphs>43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Teenage Texting and Driving in NYC</vt:lpstr>
      <vt:lpstr>Slide 2</vt:lpstr>
      <vt:lpstr> Teen Distracted Driving</vt:lpstr>
      <vt:lpstr>Group work</vt:lpstr>
      <vt:lpstr>Teen Distracted Driving</vt:lpstr>
      <vt:lpstr>Teen Distracted Driving</vt:lpstr>
      <vt:lpstr>What is NYC doing about teenager distracted driving?</vt:lpstr>
      <vt:lpstr>In Conclusion: Teenager cell phone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Texting and Driving in NYC</dc:title>
  <dc:creator>admin</dc:creator>
  <cp:lastModifiedBy>ann nigro</cp:lastModifiedBy>
  <cp:revision>14</cp:revision>
  <dcterms:created xsi:type="dcterms:W3CDTF">2014-08-27T17:37:06Z</dcterms:created>
  <dcterms:modified xsi:type="dcterms:W3CDTF">2014-09-10T00:32:04Z</dcterms:modified>
</cp:coreProperties>
</file>