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9" r:id="rId3"/>
    <p:sldId id="260" r:id="rId4"/>
    <p:sldId id="257" r:id="rId5"/>
    <p:sldId id="261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A335-0DCE-4DFB-B83E-CF37A37A709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11B10-F2D6-4ADA-B344-F11D8D825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9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1B10-F2D6-4ADA-B344-F11D8D8256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2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B7E768A-B39B-4102-87A7-17B3EA814DF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2BD1-37F8-42C1-8FD4-9058F0AF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768A-B39B-4102-87A7-17B3EA814DF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2BD1-37F8-42C1-8FD4-9058F0AF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768A-B39B-4102-87A7-17B3EA814DF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2BD1-37F8-42C1-8FD4-9058F0AF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768A-B39B-4102-87A7-17B3EA814DF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2BD1-37F8-42C1-8FD4-9058F0AF27D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768A-B39B-4102-87A7-17B3EA814DF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2BD1-37F8-42C1-8FD4-9058F0AF27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768A-B39B-4102-87A7-17B3EA814DF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2BD1-37F8-42C1-8FD4-9058F0AF27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768A-B39B-4102-87A7-17B3EA814DF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2BD1-37F8-42C1-8FD4-9058F0AF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768A-B39B-4102-87A7-17B3EA814DF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2BD1-37F8-42C1-8FD4-9058F0AF27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768A-B39B-4102-87A7-17B3EA814DF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2BD1-37F8-42C1-8FD4-9058F0AF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768A-B39B-4102-87A7-17B3EA814DF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2BD1-37F8-42C1-8FD4-9058F0AF2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768A-B39B-4102-87A7-17B3EA814DF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2BD1-37F8-42C1-8FD4-9058F0AF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B7E768A-B39B-4102-87A7-17B3EA814DF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1672BD1-37F8-42C1-8FD4-9058F0AF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guints@schools.nyc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lippedtips.com/plegal/tips/worksheet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 ANGRY Men (the effects of Stereotypes, prejudice and Discrimination)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By: Arthur </a:t>
            </a:r>
            <a:r>
              <a:rPr lang="en-US" sz="1800" dirty="0" err="1" smtClean="0"/>
              <a:t>Guints</a:t>
            </a: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aguints@schools.nyc.gov</a:t>
            </a:r>
            <a:endParaRPr lang="en-US" sz="1800" dirty="0" smtClean="0"/>
          </a:p>
          <a:p>
            <a:r>
              <a:rPr lang="en-US" sz="1800" dirty="0" smtClean="0"/>
              <a:t>Truman High School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20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stereotypes?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widely </a:t>
            </a:r>
            <a:r>
              <a:rPr lang="en-US" dirty="0"/>
              <a:t>held but fixed and oversimplified </a:t>
            </a:r>
            <a:r>
              <a:rPr lang="en-US" dirty="0" smtClean="0"/>
              <a:t>images </a:t>
            </a:r>
            <a:r>
              <a:rPr lang="en-US" dirty="0"/>
              <a:t>or </a:t>
            </a:r>
            <a:r>
              <a:rPr lang="en-US" dirty="0" smtClean="0"/>
              <a:t>ideas </a:t>
            </a:r>
            <a:r>
              <a:rPr lang="en-US" dirty="0"/>
              <a:t>of a particular type of person or thing.</a:t>
            </a:r>
          </a:p>
        </p:txBody>
      </p:sp>
    </p:spTree>
    <p:extLst>
      <p:ext uri="{BB962C8B-B14F-4D97-AF65-F5344CB8AC3E}">
        <p14:creationId xmlns:p14="http://schemas.microsoft.com/office/powerpoint/2010/main" val="39884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Stereotyping: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 blondes are dumb.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 guys want is sex.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 </a:t>
            </a:r>
            <a:r>
              <a:rPr lang="en-US" dirty="0" smtClean="0"/>
              <a:t>teenagers </a:t>
            </a:r>
            <a:r>
              <a:rPr lang="en-US" dirty="0"/>
              <a:t>are lazy.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 young people are irresponsible.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 old people are boring.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Prejudice </a:t>
            </a:r>
            <a:r>
              <a:rPr lang="en-US" dirty="0" err="1" smtClean="0"/>
              <a:t>vs</a:t>
            </a:r>
            <a:r>
              <a:rPr lang="en-US" dirty="0" smtClean="0"/>
              <a:t>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b="1" dirty="0" smtClean="0"/>
              <a:t>Prejudice</a:t>
            </a:r>
            <a:r>
              <a:rPr lang="en-US" sz="1500" dirty="0"/>
              <a:t> has to do with the inflexible and irrational attitudes and opinions held by members of one group about another, while </a:t>
            </a:r>
            <a:r>
              <a:rPr lang="en-US" sz="1500" b="1" dirty="0"/>
              <a:t>discrimination</a:t>
            </a:r>
            <a:r>
              <a:rPr lang="en-US" sz="1500" dirty="0"/>
              <a:t> refers to behaviors directed against another group. Being prejudiced usually means having preconceived beliefs about groups of people or cultural practices</a:t>
            </a:r>
            <a:r>
              <a:rPr lang="en-US" sz="1500" dirty="0" smtClean="0"/>
              <a:t>.  It only becomes discrimination when a person acts on their prejudices.   </a:t>
            </a:r>
            <a:endParaRPr lang="en-US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Discrimination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Talking down to (or avoiding) blondes.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Having sex when you are too young or uninterested because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that's what boys expect if you're a girl/that's what you're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supposed to do it you're a boy.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Not hiring (insert race).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Not giving young people a chance.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Not giving old people the time of day.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partner, talk about a time that you or someone you know has been the victim of stereotypes, prejudice or discrimination.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01" y="3505200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9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In groups of 4, using your graphic organizers,  identify 3 examples of stereotyping, prejudice and discrimination in 12 Angry Men.  Then complete worksheet </a:t>
            </a:r>
            <a:r>
              <a:rPr lang="en-US" sz="1600" dirty="0"/>
              <a:t>1 where </a:t>
            </a:r>
            <a:r>
              <a:rPr lang="en-US" sz="1600" dirty="0" smtClean="0"/>
              <a:t>you summarize and state, </a:t>
            </a:r>
            <a:r>
              <a:rPr lang="en-US" sz="1600" dirty="0"/>
              <a:t>the </a:t>
            </a:r>
            <a:r>
              <a:rPr lang="en-US" sz="1600" dirty="0" smtClean="0"/>
              <a:t>nature and location </a:t>
            </a:r>
            <a:r>
              <a:rPr lang="en-US" sz="1600" dirty="0"/>
              <a:t>of the social </a:t>
            </a:r>
            <a:r>
              <a:rPr lang="en-US" sz="1600" dirty="0" smtClean="0"/>
              <a:t>problem, propose undesirable </a:t>
            </a:r>
            <a:r>
              <a:rPr lang="en-US" sz="1600" dirty="0"/>
              <a:t>social conditions </a:t>
            </a:r>
            <a:r>
              <a:rPr lang="en-US" sz="1600" dirty="0" smtClean="0"/>
              <a:t>that may result from this problem, and propose action that we can take as a class to prevent the problem.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231321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0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>
                <a:hlinkClick r:id="rId2"/>
              </a:rPr>
              <a:t>In groups of 4, complete the worksheet below </a:t>
            </a:r>
          </a:p>
          <a:p>
            <a:pPr indent="0">
              <a:buNone/>
            </a:pPr>
            <a:r>
              <a:rPr lang="en-US" dirty="0" smtClean="0">
                <a:hlinkClick r:id="rId2"/>
              </a:rPr>
              <a:t>It will be graded. </a:t>
            </a:r>
          </a:p>
          <a:p>
            <a:r>
              <a:rPr lang="en-US" dirty="0" smtClean="0">
                <a:hlinkClick r:id="rId2"/>
              </a:rPr>
              <a:t>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94</TotalTime>
  <Words>177</Words>
  <Application>Microsoft Office PowerPoint</Application>
  <PresentationFormat>On-screen Show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12 ANGRY Men (the effects of Stereotypes, prejudice and Discrimination)</vt:lpstr>
      <vt:lpstr>What are stereotypes? </vt:lpstr>
      <vt:lpstr>Examples</vt:lpstr>
      <vt:lpstr>Prejudice vs Discrimination</vt:lpstr>
      <vt:lpstr>Examples of Discrimination </vt:lpstr>
      <vt:lpstr>Turn and Talk</vt:lpstr>
      <vt:lpstr>Group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ANGRY Men (Stereotypes, prejudice and Discrimination)</dc:title>
  <dc:creator>admin</dc:creator>
  <cp:lastModifiedBy>admin</cp:lastModifiedBy>
  <cp:revision>8</cp:revision>
  <dcterms:created xsi:type="dcterms:W3CDTF">2014-08-27T16:34:27Z</dcterms:created>
  <dcterms:modified xsi:type="dcterms:W3CDTF">2014-08-27T18:09:19Z</dcterms:modified>
</cp:coreProperties>
</file>