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FB032-003D-464D-A820-A34981318D5D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28A3E-C7AD-4BBB-9197-8DE2DCEB06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22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Brainstorm as a class.  Guide students to more than study habits at home, include classroom habits.</a:t>
            </a:r>
          </a:p>
          <a:p>
            <a:r>
              <a:rPr lang="en-US" dirty="0" smtClean="0"/>
              <a:t>Change WS 1</a:t>
            </a:r>
            <a:r>
              <a:rPr lang="en-US" baseline="0" dirty="0" smtClean="0"/>
              <a:t> to address this specific type of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8A3E-C7AD-4BBB-9197-8DE2DCEB06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students take survey</a:t>
            </a:r>
            <a:r>
              <a:rPr lang="en-US" baseline="0" dirty="0" smtClean="0"/>
              <a:t> using laptop computers.  Survey to cover major problems (is there time to study, classroom behavior)</a:t>
            </a:r>
          </a:p>
          <a:p>
            <a:r>
              <a:rPr lang="en-US" baseline="0" dirty="0" smtClean="0"/>
              <a:t>Guide students through an internet example in finding evidence.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8A3E-C7AD-4BBB-9197-8DE2DCEB06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 to cover existing</a:t>
            </a:r>
            <a:r>
              <a:rPr lang="en-US" baseline="0" dirty="0" smtClean="0"/>
              <a:t> methods.  Bring up results in real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8A3E-C7AD-4BBB-9197-8DE2DCEB067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an example to help students understand</a:t>
            </a:r>
            <a:r>
              <a:rPr lang="en-US" baseline="0" dirty="0" smtClean="0"/>
              <a:t> what is being asked.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8A3E-C7AD-4BBB-9197-8DE2DCEB067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198F0F2-DC92-4875-9353-03A3EEE6447F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1A9393A-6881-44AB-B03A-C0D878F81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F0F2-DC92-4875-9353-03A3EEE6447F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393A-6881-44AB-B03A-C0D878F81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F0F2-DC92-4875-9353-03A3EEE6447F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393A-6881-44AB-B03A-C0D878F81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198F0F2-DC92-4875-9353-03A3EEE6447F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393A-6881-44AB-B03A-C0D878F81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198F0F2-DC92-4875-9353-03A3EEE6447F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1A9393A-6881-44AB-B03A-C0D878F812E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198F0F2-DC92-4875-9353-03A3EEE6447F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1A9393A-6881-44AB-B03A-C0D878F81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198F0F2-DC92-4875-9353-03A3EEE6447F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1A9393A-6881-44AB-B03A-C0D878F81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F0F2-DC92-4875-9353-03A3EEE6447F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393A-6881-44AB-B03A-C0D878F81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198F0F2-DC92-4875-9353-03A3EEE6447F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1A9393A-6881-44AB-B03A-C0D878F81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198F0F2-DC92-4875-9353-03A3EEE6447F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1A9393A-6881-44AB-B03A-C0D878F81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198F0F2-DC92-4875-9353-03A3EEE6447F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1A9393A-6881-44AB-B03A-C0D878F81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198F0F2-DC92-4875-9353-03A3EEE6447F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1A9393A-6881-44AB-B03A-C0D878F81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xwell.syr.edu/plegal/ltgtruman1/vleckws1.do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rveymonkey.com/s/88D2CK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xwell.syr.edu/plegal/ltgtruman1/vleckws2.doc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xwell.syr.edu/plegal/ltgtruman1/vleckws3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rveymonkey.com/s/8LRQLXQ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2.maxwell.syr.edu/plegal/TIPS/worksheet4.doc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worksheet5.d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worksheet6.do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Improving Academic Performance in Algebra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PPA project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problems do you have in passing the Algebra Regents?</a:t>
            </a:r>
          </a:p>
          <a:p>
            <a:r>
              <a:rPr lang="en-US" dirty="0" smtClean="0"/>
              <a:t>Within your group, summarize the biggest difficulty you encounter in passing the Algebra I regents.  Answer questions 3 and 4 of </a:t>
            </a:r>
            <a:r>
              <a:rPr lang="en-US" dirty="0" smtClean="0">
                <a:hlinkClick r:id="rId3"/>
              </a:rPr>
              <a:t>worksheet 1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survey at </a:t>
            </a:r>
            <a:r>
              <a:rPr lang="en-US" sz="2800" dirty="0" smtClean="0">
                <a:solidFill>
                  <a:schemeClr val="accent1"/>
                </a:solidFill>
                <a:hlinkClick r:id="rId3"/>
              </a:rPr>
              <a:t>http://</a:t>
            </a:r>
            <a:r>
              <a:rPr lang="en-US" sz="2800" dirty="0" smtClean="0">
                <a:solidFill>
                  <a:schemeClr val="accent1"/>
                </a:solidFill>
                <a:hlinkClick r:id="rId3"/>
              </a:rPr>
              <a:t>www.surveymonkey.com/s/88D2CKX</a:t>
            </a:r>
            <a:endParaRPr lang="en-US" sz="2800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Search </a:t>
            </a:r>
            <a:r>
              <a:rPr lang="en-US" dirty="0" smtClean="0"/>
              <a:t>the internet for evidence of the biggest problem you stated on worksheet 1.</a:t>
            </a:r>
          </a:p>
          <a:p>
            <a:r>
              <a:rPr lang="en-US" dirty="0" smtClean="0"/>
              <a:t>Present your evidence using </a:t>
            </a:r>
            <a:r>
              <a:rPr lang="en-US" dirty="0" smtClean="0">
                <a:hlinkClick r:id="rId4"/>
              </a:rPr>
              <a:t>worksheet 2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causes?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appears to be some root causes to the struggle of passing the Algebra I Regents.</a:t>
            </a:r>
          </a:p>
          <a:p>
            <a:r>
              <a:rPr lang="en-US" dirty="0" smtClean="0"/>
              <a:t>Fill in </a:t>
            </a:r>
            <a:r>
              <a:rPr lang="en-US" dirty="0" smtClean="0">
                <a:hlinkClick r:id="rId2"/>
              </a:rPr>
              <a:t>worksheet 3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your existing methods working?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survey at </a:t>
            </a:r>
            <a:r>
              <a:rPr lang="en-US" sz="2800" dirty="0" smtClean="0">
                <a:solidFill>
                  <a:schemeClr val="accent1"/>
                </a:solidFill>
                <a:hlinkClick r:id="rId3"/>
              </a:rPr>
              <a:t>http://</a:t>
            </a:r>
            <a:r>
              <a:rPr lang="en-US" sz="2800" dirty="0" smtClean="0">
                <a:solidFill>
                  <a:schemeClr val="accent1"/>
                </a:solidFill>
                <a:hlinkClick r:id="rId3"/>
              </a:rPr>
              <a:t>www.surveymonkey.com/s/8LRQLXQ</a:t>
            </a:r>
            <a:endParaRPr lang="en-US" sz="2800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Based </a:t>
            </a:r>
            <a:r>
              <a:rPr lang="en-US" dirty="0" smtClean="0"/>
              <a:t>on the survey results, focus on one policy that you use to prepare for the Algebra I regents.</a:t>
            </a:r>
          </a:p>
          <a:p>
            <a:r>
              <a:rPr lang="en-US" dirty="0" smtClean="0"/>
              <a:t>Based on the survey results fill in </a:t>
            </a:r>
            <a:r>
              <a:rPr lang="en-US" dirty="0" smtClean="0">
                <a:hlinkClick r:id="rId4"/>
              </a:rPr>
              <a:t>worksheet 4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you do to improve your Algebra I regents grade?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the problem you focused on for worksheet 4.</a:t>
            </a:r>
          </a:p>
          <a:p>
            <a:r>
              <a:rPr lang="en-US" dirty="0" smtClean="0"/>
              <a:t>Using </a:t>
            </a:r>
            <a:r>
              <a:rPr lang="en-US" dirty="0" smtClean="0">
                <a:hlinkClick r:id="rId2"/>
              </a:rPr>
              <a:t>worksheet 5</a:t>
            </a:r>
            <a:r>
              <a:rPr lang="en-US" dirty="0" smtClean="0"/>
              <a:t>, propose three alternatives to help improve your Algebra I regents grade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policy works best?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your three proposals from worksheet 5, determine where on the matrix they fall using </a:t>
            </a:r>
            <a:r>
              <a:rPr lang="en-US" dirty="0" smtClean="0">
                <a:hlinkClick r:id="rId3"/>
              </a:rPr>
              <a:t>worksheet 6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Based on this information, choose one policy you can implement to help you pass the Algebra I regents.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144</TotalTime>
  <Words>323</Words>
  <Application>Microsoft Office PowerPoint</Application>
  <PresentationFormat>On-screen Show (4:3)</PresentationFormat>
  <Paragraphs>33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Improving Academic Performance in Algebra</vt:lpstr>
      <vt:lpstr>Where is the problem?</vt:lpstr>
      <vt:lpstr>Collecting Data</vt:lpstr>
      <vt:lpstr>What are the causes?</vt:lpstr>
      <vt:lpstr>Are your existing methods working?</vt:lpstr>
      <vt:lpstr>What can you do to improve your Algebra I regents grade?</vt:lpstr>
      <vt:lpstr>Which policy works best?</vt:lpstr>
    </vt:vector>
  </TitlesOfParts>
  <Company>New York City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Academic Performance in Algebra</dc:title>
  <dc:creator>NYCDOE Administration</dc:creator>
  <cp:lastModifiedBy>Joe Montecalvo</cp:lastModifiedBy>
  <cp:revision>18</cp:revision>
  <dcterms:created xsi:type="dcterms:W3CDTF">2013-01-26T05:18:26Z</dcterms:created>
  <dcterms:modified xsi:type="dcterms:W3CDTF">2013-02-25T15:01:16Z</dcterms:modified>
</cp:coreProperties>
</file>