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2" r:id="rId3"/>
    <p:sldId id="263" r:id="rId4"/>
    <p:sldId id="257" r:id="rId5"/>
    <p:sldId id="260" r:id="rId6"/>
    <p:sldId id="264" r:id="rId7"/>
    <p:sldId id="268" r:id="rId8"/>
    <p:sldId id="259" r:id="rId9"/>
    <p:sldId id="26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77" d="100"/>
          <a:sy n="77" d="100"/>
        </p:scale>
        <p:origin x="-95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D6E98-42C9-4E32-9C07-CAC394A6E532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FDD3C-BC99-4AEC-B471-AE5966455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9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FDD3C-BC99-4AEC-B471-AE596645578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B8E3-A1E2-464A-B8A9-93038732C83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06A085-1BBD-4B08-9838-997D3830B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B8E3-A1E2-464A-B8A9-93038732C83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A085-1BBD-4B08-9838-997D3830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B8E3-A1E2-464A-B8A9-93038732C83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A085-1BBD-4B08-9838-997D3830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82B8E3-A1E2-464A-B8A9-93038732C83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906A085-1BBD-4B08-9838-997D3830B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B8E3-A1E2-464A-B8A9-93038732C83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A085-1BBD-4B08-9838-997D3830B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B8E3-A1E2-464A-B8A9-93038732C83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A085-1BBD-4B08-9838-997D3830B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A085-1BBD-4B08-9838-997D3830B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B8E3-A1E2-464A-B8A9-93038732C83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B8E3-A1E2-464A-B8A9-93038732C83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A085-1BBD-4B08-9838-997D3830B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B8E3-A1E2-464A-B8A9-93038732C83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A085-1BBD-4B08-9838-997D3830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82B8E3-A1E2-464A-B8A9-93038732C83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06A085-1BBD-4B08-9838-997D3830B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B8E3-A1E2-464A-B8A9-93038732C83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06A085-1BBD-4B08-9838-997D3830B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82B8E3-A1E2-464A-B8A9-93038732C837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906A085-1BBD-4B08-9838-997D3830BA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ppas/welcom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pa.gov/climatechange/kids/impacts/effects/index.html" TargetMode="External"/><Relationship Id="rId2" Type="http://schemas.openxmlformats.org/officeDocument/2006/relationships/hyperlink" Target="http://sustainablog.org/2009/06/04/melting-ice-could-lead-to-massive-waves-of-climate-refuge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epa.gov/climatechange/kids/impacts/effect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heathen.com/2012/12/13/deforestation-effects-causes-and-examples-top-10-list/" TargetMode="External"/><Relationship Id="rId2" Type="http://schemas.openxmlformats.org/officeDocument/2006/relationships/hyperlink" Target="http://en.wikipedia.org/wiki/Enteric_fermentat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Neumann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Warming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is the BEST solution to Global Warming?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Boosting energy efficiency</a:t>
            </a:r>
          </a:p>
          <a:p>
            <a:r>
              <a:rPr lang="en-US" b="1" dirty="0" smtClean="0"/>
              <a:t>Greening transportation</a:t>
            </a:r>
          </a:p>
          <a:p>
            <a:r>
              <a:rPr lang="en-US" b="1" dirty="0" smtClean="0"/>
              <a:t>Revving up </a:t>
            </a:r>
            <a:r>
              <a:rPr lang="en-US" b="1" dirty="0" err="1" smtClean="0"/>
              <a:t>renewables</a:t>
            </a:r>
            <a:endParaRPr lang="en-US" b="1" dirty="0" smtClean="0"/>
          </a:p>
          <a:p>
            <a:r>
              <a:rPr lang="en-US" b="1" dirty="0" smtClean="0"/>
              <a:t>Phasing out fossil fuel electricity</a:t>
            </a:r>
          </a:p>
          <a:p>
            <a:r>
              <a:rPr lang="en-US" b="1" dirty="0" smtClean="0"/>
              <a:t>Managing forests and agriculture</a:t>
            </a:r>
          </a:p>
          <a:p>
            <a:r>
              <a:rPr lang="en-US" b="1" dirty="0" smtClean="0"/>
              <a:t>Developing and deploying new low-carbon and zero-carbon technologies</a:t>
            </a:r>
          </a:p>
          <a:p>
            <a:r>
              <a:rPr lang="en-US" b="1" dirty="0" smtClean="0"/>
              <a:t>Ensuring sustainable development</a:t>
            </a:r>
          </a:p>
          <a:p>
            <a:endParaRPr lang="en-US" b="1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987534"/>
            <a:ext cx="451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5 of the PPA:  Develop Policy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371600"/>
            <a:ext cx="342900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5987534"/>
            <a:ext cx="451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5 of the PPA:  Develop Policy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Define the Problem</a:t>
            </a:r>
          </a:p>
          <a:p>
            <a:pPr algn="ctr"/>
            <a:r>
              <a:rPr lang="en-US" dirty="0" smtClean="0"/>
              <a:t>Gather the Evidence</a:t>
            </a:r>
          </a:p>
          <a:p>
            <a:pPr algn="ctr"/>
            <a:r>
              <a:rPr lang="en-US" dirty="0" smtClean="0"/>
              <a:t>Identify the Causes</a:t>
            </a:r>
          </a:p>
          <a:p>
            <a:pPr algn="ctr"/>
            <a:r>
              <a:rPr lang="en-US" dirty="0" smtClean="0"/>
              <a:t>Evaluate an Existing Policy</a:t>
            </a:r>
          </a:p>
          <a:p>
            <a:pPr algn="ctr"/>
            <a:r>
              <a:rPr lang="en-US" dirty="0" smtClean="0"/>
              <a:t>Develop Solutions</a:t>
            </a:r>
          </a:p>
          <a:p>
            <a:pPr algn="ctr"/>
            <a:r>
              <a:rPr lang="en-US" dirty="0" smtClean="0"/>
              <a:t>Select the Best Solution (Feasibility </a:t>
            </a:r>
            <a:r>
              <a:rPr lang="en-US" dirty="0" smtClean="0"/>
              <a:t>vs. Effectiveness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PPA Steps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90800"/>
            <a:ext cx="88392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do you think Global Warming 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rise in the average temperature of Earth's atmosphere and oceans since the late 19th century and its projected continuation.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987534"/>
            <a:ext cx="395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 of the PPA:  Define the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hlinkClick r:id="rId2"/>
              </a:rPr>
              <a:t>Rise in sea levels</a:t>
            </a:r>
            <a:r>
              <a:rPr lang="en-US" b="1" dirty="0" smtClean="0"/>
              <a:t> worldwide</a:t>
            </a:r>
          </a:p>
          <a:p>
            <a:r>
              <a:rPr lang="en-US" b="1" dirty="0" smtClean="0"/>
              <a:t>More killer storms</a:t>
            </a:r>
            <a:endParaRPr lang="en-US" dirty="0" smtClean="0"/>
          </a:p>
          <a:p>
            <a:r>
              <a:rPr lang="en-US" b="1" dirty="0" smtClean="0"/>
              <a:t>Massive crop failures</a:t>
            </a:r>
            <a:endParaRPr lang="en-US" dirty="0" smtClean="0"/>
          </a:p>
          <a:p>
            <a:r>
              <a:rPr lang="en-US" b="1" dirty="0" smtClean="0"/>
              <a:t>Widespread extinction of species</a:t>
            </a:r>
            <a:endParaRPr lang="en-US" dirty="0" smtClean="0"/>
          </a:p>
          <a:p>
            <a:r>
              <a:rPr lang="en-US" b="1" dirty="0" smtClean="0"/>
              <a:t>Disappearance of coral reefs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http://epa.gov/climatechange/kids/impacts/effects/index.html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Global Warming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987534"/>
            <a:ext cx="395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 of the PPA:  Define the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Effects</a:t>
            </a:r>
            <a:endParaRPr lang="en-US" dirty="0"/>
          </a:p>
        </p:txBody>
      </p:sp>
      <p:pic>
        <p:nvPicPr>
          <p:cNvPr id="4" name="Content Placeholder 3" descr="jn6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1" y="1371601"/>
            <a:ext cx="2180422" cy="1447800"/>
          </a:xfrm>
        </p:spPr>
      </p:pic>
      <p:pic>
        <p:nvPicPr>
          <p:cNvPr id="5" name="Picture 4" descr="jn7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1371600"/>
            <a:ext cx="2133600" cy="2133600"/>
          </a:xfrm>
          <a:prstGeom prst="rect">
            <a:avLst/>
          </a:prstGeom>
        </p:spPr>
      </p:pic>
      <p:pic>
        <p:nvPicPr>
          <p:cNvPr id="6" name="Picture 5" descr="jn8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733801"/>
            <a:ext cx="3245555" cy="1752600"/>
          </a:xfrm>
          <a:prstGeom prst="rect">
            <a:avLst/>
          </a:prstGeom>
        </p:spPr>
      </p:pic>
      <p:pic>
        <p:nvPicPr>
          <p:cNvPr id="7" name="Picture 6" descr="jn9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3733800"/>
            <a:ext cx="3089189" cy="2057400"/>
          </a:xfrm>
          <a:prstGeom prst="rect">
            <a:avLst/>
          </a:prstGeom>
        </p:spPr>
      </p:pic>
      <p:pic>
        <p:nvPicPr>
          <p:cNvPr id="8" name="Picture 7" descr="jn10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1524000"/>
            <a:ext cx="2833171" cy="18812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5987534"/>
            <a:ext cx="395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 of the PPA:  Define the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Rising Temperatures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981200"/>
            <a:ext cx="52387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5987534"/>
            <a:ext cx="405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 of the PPA:  Gather the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Carbon dioxide emissions from fossil fuel burning power plants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/>
          </a:p>
          <a:p>
            <a:r>
              <a:rPr lang="en-US" b="1" dirty="0" smtClean="0"/>
              <a:t>Methane emissions from </a:t>
            </a:r>
            <a:r>
              <a:rPr lang="en-US" b="1" dirty="0" smtClean="0">
                <a:hlinkClick r:id="rId2"/>
              </a:rPr>
              <a:t>animals</a:t>
            </a:r>
            <a:r>
              <a:rPr lang="en-US" b="1" dirty="0" smtClean="0"/>
              <a:t>, agriculture such as rice paddies, and from Arctic </a:t>
            </a:r>
            <a:r>
              <a:rPr lang="en-US" b="1" dirty="0" err="1" smtClean="0"/>
              <a:t>seabeds</a:t>
            </a: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hlinkClick r:id="rId3"/>
              </a:rPr>
              <a:t>Deforestation</a:t>
            </a:r>
            <a:r>
              <a:rPr lang="en-US" b="1" dirty="0" smtClean="0"/>
              <a:t>, especially tropical forests for wood, pulp, and farmland</a:t>
            </a:r>
          </a:p>
          <a:p>
            <a:endParaRPr lang="en-US" b="1" dirty="0" smtClean="0"/>
          </a:p>
          <a:p>
            <a:r>
              <a:rPr lang="en-US" b="1" dirty="0" smtClean="0"/>
              <a:t>Increase in usage of chemical fertilizers on croplands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Global Warming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987534"/>
            <a:ext cx="394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 of the PPA:  Identify the Causes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n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1" y="1447801"/>
            <a:ext cx="2517115" cy="16763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Causes</a:t>
            </a:r>
            <a:endParaRPr lang="en-US" dirty="0"/>
          </a:p>
        </p:txBody>
      </p:sp>
      <p:pic>
        <p:nvPicPr>
          <p:cNvPr id="5" name="Picture 4" descr="jn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524000"/>
            <a:ext cx="2031999" cy="1523999"/>
          </a:xfrm>
          <a:prstGeom prst="rect">
            <a:avLst/>
          </a:prstGeom>
        </p:spPr>
      </p:pic>
      <p:pic>
        <p:nvPicPr>
          <p:cNvPr id="6" name="Picture 5" descr="jn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86200"/>
            <a:ext cx="3792760" cy="1676400"/>
          </a:xfrm>
          <a:prstGeom prst="rect">
            <a:avLst/>
          </a:prstGeom>
        </p:spPr>
      </p:pic>
      <p:pic>
        <p:nvPicPr>
          <p:cNvPr id="7" name="Picture 6" descr="jn4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1447800"/>
            <a:ext cx="2946400" cy="2209800"/>
          </a:xfrm>
          <a:prstGeom prst="rect">
            <a:avLst/>
          </a:prstGeom>
        </p:spPr>
      </p:pic>
      <p:pic>
        <p:nvPicPr>
          <p:cNvPr id="8" name="Picture 7" descr="jn5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3886200"/>
            <a:ext cx="3124200" cy="2155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5987534"/>
            <a:ext cx="394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 of the PPA:  Identify the Causes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</TotalTime>
  <Words>216</Words>
  <Application>Microsoft Office PowerPoint</Application>
  <PresentationFormat>On-screen Show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Global Warming</vt:lpstr>
      <vt:lpstr>PPA Steps</vt:lpstr>
      <vt:lpstr>What do you think Global Warming is?</vt:lpstr>
      <vt:lpstr>Definition</vt:lpstr>
      <vt:lpstr>Effects of Global Warming</vt:lpstr>
      <vt:lpstr>Effects</vt:lpstr>
      <vt:lpstr>Rising Temperatures</vt:lpstr>
      <vt:lpstr>Causes of Global Warming</vt:lpstr>
      <vt:lpstr>Causes</vt:lpstr>
      <vt:lpstr>What is the BEST solution to Global Warming?</vt:lpstr>
      <vt:lpstr>Solutions</vt:lpstr>
      <vt:lpstr>PowerPoint Presentation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Warming</dc:title>
  <dc:creator>NYCDOE Administration</dc:creator>
  <cp:lastModifiedBy>Joe Montecalvo</cp:lastModifiedBy>
  <cp:revision>11</cp:revision>
  <dcterms:created xsi:type="dcterms:W3CDTF">2013-01-28T17:41:01Z</dcterms:created>
  <dcterms:modified xsi:type="dcterms:W3CDTF">2013-04-09T19:27:59Z</dcterms:modified>
</cp:coreProperties>
</file>