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2" r:id="rId2"/>
    <p:sldId id="269" r:id="rId3"/>
    <p:sldId id="274" r:id="rId4"/>
    <p:sldId id="270" r:id="rId5"/>
    <p:sldId id="271" r:id="rId6"/>
    <p:sldId id="275" r:id="rId7"/>
    <p:sldId id="272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800000"/>
    <a:srgbClr val="000099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A8E34-C3E7-4745-90A7-68E6B2597CFB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40335-3C14-4852-ACDE-C7F71B103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9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0335-3C14-4852-ACDE-C7F71B103F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0335-3C14-4852-ACDE-C7F71B103F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0335-3C14-4852-ACDE-C7F71B103F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0335-3C14-4852-ACDE-C7F71B103F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0335-3C14-4852-ACDE-C7F71B103F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0335-3C14-4852-ACDE-C7F71B103F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0335-3C14-4852-ACDE-C7F71B103F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0335-3C14-4852-ACDE-C7F71B103F5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40335-3C14-4852-ACDE-C7F71B103F5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8B517-9BA9-4D12-939E-FFBB9E3FD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E352A-0F79-4108-9666-78981885C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DE1-2FE1-457B-8929-AEBFD2227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9DC4F-CC71-4205-AFC6-67CDDCA2E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2038-1DC0-4C11-B620-A70ECAF1E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BBCC-B089-48B4-986E-9201FC5B9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FB6DD-75A0-461D-B976-DE60BBAAC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ECCF2-0BCB-477C-8D2D-44A1C04F0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B1E2-6D75-4C11-A605-7C371F50D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7FDB5-8249-482E-BFA3-88A8F84FD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D003E-8BF5-4B1F-B557-E0F4757B2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3140493-3471-421D-B162-C9E89E929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bullying.us/cyberbullying_fact_shee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yberbullying.us/Cyberbullying_Identification_Prevention_Response_Fact_Sheet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identify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CYBERBULLYING:</a:t>
            </a:r>
            <a:br>
              <a:rPr lang="en-US" dirty="0" smtClean="0"/>
            </a:br>
            <a:r>
              <a:rPr lang="en-US" sz="3600" dirty="0" smtClean="0"/>
              <a:t>How Do We Control This Virus?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4" descr="cyberbullyin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00200"/>
            <a:ext cx="6553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229600" cy="6629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4000" smtClean="0"/>
              <a:t>                Steps of the PPA</a:t>
            </a:r>
          </a:p>
          <a:p>
            <a:pPr eaLnBrk="1" hangingPunct="1">
              <a:buFont typeface="Wingdings 2" pitchFamily="18" charset="2"/>
              <a:buNone/>
            </a:pPr>
            <a:endParaRPr lang="en-US" sz="4000" smtClean="0"/>
          </a:p>
          <a:p>
            <a:pPr eaLnBrk="1" hangingPunct="1"/>
            <a:r>
              <a:rPr lang="en-US" smtClean="0"/>
              <a:t>Define the Problem</a:t>
            </a:r>
          </a:p>
          <a:p>
            <a:pPr eaLnBrk="1" hangingPunct="1"/>
            <a:r>
              <a:rPr lang="en-US" smtClean="0"/>
              <a:t>Gather the Evidence</a:t>
            </a:r>
          </a:p>
          <a:p>
            <a:pPr eaLnBrk="1" hangingPunct="1"/>
            <a:r>
              <a:rPr lang="en-US" smtClean="0"/>
              <a:t>Determine Causes</a:t>
            </a:r>
          </a:p>
          <a:p>
            <a:pPr eaLnBrk="1" hangingPunct="1"/>
            <a:r>
              <a:rPr lang="en-US" smtClean="0"/>
              <a:t>Examine Existing Policy</a:t>
            </a:r>
          </a:p>
          <a:p>
            <a:pPr eaLnBrk="1" hangingPunct="1"/>
            <a:r>
              <a:rPr lang="en-US" smtClean="0"/>
              <a:t>Develop Policy Solutions</a:t>
            </a:r>
          </a:p>
          <a:p>
            <a:pPr eaLnBrk="1" hangingPunct="1"/>
            <a:r>
              <a:rPr lang="en-US" smtClean="0"/>
              <a:t>Select the Best Solution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</a:t>
            </a:r>
            <a:r>
              <a:rPr lang="en-US" sz="1800" smtClean="0"/>
              <a:t>-Effectiveness vs. Feasibility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Define the Problem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There is an epidemic of cyberbullying – students who threaten and harass others through social media. This harassment and intimidation  leads to depression, suicide, physical confrontation, and many other negative social manifestations.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How do we effectively address this issue?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How do we reduce cyberbullying from our school and our existing culture at large? 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Are you a victim or part of the problem?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Gather the Evidence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Methods: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You will conduct a “bullying” survey amongst your peers (minimum 20 students)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Statistical data to help you determine: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</a:t>
            </a:r>
            <a:r>
              <a:rPr lang="en-US" sz="2400" smtClean="0"/>
              <a:t>How prevalent is cyberbullying?  (</a:t>
            </a:r>
            <a:r>
              <a:rPr lang="en-US" smtClean="0"/>
              <a:t>percentages)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914400" y="62484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3"/>
              </a:rPr>
              <a:t>http://www.cyberbullying.us/cyberbullying_fact_sheet.pdf</a:t>
            </a:r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81000" y="5257800"/>
            <a:ext cx="7543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4"/>
              </a:rPr>
              <a:t>http://www.cyberbullying.us/Cyberbullying_Identification_Prevention_Response_Fact_Sheet.pdf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Identify Causes 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do we bully each other through social media?  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Complete your  PPA worksheet</a:t>
            </a:r>
          </a:p>
          <a:p>
            <a:pPr eaLnBrk="1" hangingPunct="1"/>
            <a:r>
              <a:rPr lang="en-US" smtClean="0">
                <a:hlinkClick r:id="rId3"/>
              </a:rPr>
              <a:t>http://www2.maxwell.syr.edu/plegal/TIPS/identify.html</a:t>
            </a: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7172" name="Picture 4" descr="Cyber-Bully-Cyber-Bully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2743200"/>
            <a:ext cx="4114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Examine Existing Policy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consequences await those who perpetrate cyberbullying against their peers?</a:t>
            </a:r>
          </a:p>
        </p:txBody>
      </p:sp>
      <p:pic>
        <p:nvPicPr>
          <p:cNvPr id="8196" name="Picture 4" descr="no%20bullyin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0"/>
            <a:ext cx="4724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Creating  Solutions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you think we can reduce cyberbullying in Truman High School?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Select the Best Solution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44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sz="4400" smtClean="0"/>
          </a:p>
          <a:p>
            <a:pPr eaLnBrk="1" hangingPunct="1">
              <a:buFont typeface="Wingdings 2" pitchFamily="18" charset="2"/>
              <a:buNone/>
            </a:pPr>
            <a:endParaRPr lang="en-US" sz="4400" smtClean="0"/>
          </a:p>
          <a:p>
            <a:pPr eaLnBrk="1" hangingPunct="1">
              <a:buFont typeface="Wingdings 2" pitchFamily="18" charset="2"/>
              <a:buNone/>
            </a:pPr>
            <a:endParaRPr lang="en-US" sz="4400" smtClean="0"/>
          </a:p>
          <a:p>
            <a:pPr eaLnBrk="1" hangingPunct="1">
              <a:buFont typeface="Wingdings 2" pitchFamily="18" charset="2"/>
              <a:buNone/>
            </a:pPr>
            <a:endParaRPr lang="en-US" sz="44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-Effectiveness vs. Feasibility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Final Product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student will create a Power Point presentation using all four PPA worksheets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209</TotalTime>
  <Words>229</Words>
  <Application>Microsoft Office PowerPoint</Application>
  <PresentationFormat>On-screen Show (4:3)</PresentationFormat>
  <Paragraphs>57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CYBERBULLYING: How Do We Control This Virus? </vt:lpstr>
      <vt:lpstr>PowerPoint Presentation</vt:lpstr>
      <vt:lpstr>Define the Problem </vt:lpstr>
      <vt:lpstr>Gather the Evidence</vt:lpstr>
      <vt:lpstr>Identify Causes </vt:lpstr>
      <vt:lpstr>Examine Existing Policy </vt:lpstr>
      <vt:lpstr>Creating  Solutions </vt:lpstr>
      <vt:lpstr>Select the Best Solution</vt:lpstr>
      <vt:lpstr>Final Product</vt:lpstr>
    </vt:vector>
  </TitlesOfParts>
  <Company>NYCDOE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How can cyberbullying negatively affect a person and what are some ways that it can be stopped or prevented?</dc:title>
  <dc:creator>NYCDOE</dc:creator>
  <cp:lastModifiedBy>Joe Montecalvo</cp:lastModifiedBy>
  <cp:revision>16</cp:revision>
  <dcterms:created xsi:type="dcterms:W3CDTF">2011-02-17T15:09:36Z</dcterms:created>
  <dcterms:modified xsi:type="dcterms:W3CDTF">2013-03-25T14:15:36Z</dcterms:modified>
</cp:coreProperties>
</file>