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B0F514-48B6-49E1-8231-CDDF4B73A1D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9FF59-FEE7-4141-ADBB-BFBB458A919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selec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selec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ing.com/images/search?q=effects+of+smoking&amp;FORM=HDRSC2&amp;adlt=strict#view=detail&amp;id=824F3DE428FFFD91A46DEBB2D8E2816F99963AFB&amp;selectedIndex=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maxwell.syr.edu/plegal/TIPS/select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gather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identify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/ippads1.html" TargetMode="External"/><Relationship Id="rId2" Type="http://schemas.openxmlformats.org/officeDocument/2006/relationships/hyperlink" Target="http://www.modernmom.com/article/solutions-to-teen-smok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maxwell.syr.edu/plegal/TIPS/solu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Teen Smoking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Jamie </a:t>
            </a:r>
            <a:r>
              <a:rPr lang="en-US" dirty="0" err="1" smtClean="0"/>
              <a:t>Karlsson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PPA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</a:p>
          <a:p>
            <a:r>
              <a:rPr lang="en-US" dirty="0" smtClean="0"/>
              <a:t>Gather the Evidence</a:t>
            </a:r>
          </a:p>
          <a:p>
            <a:r>
              <a:rPr lang="en-US" dirty="0" smtClean="0"/>
              <a:t>Identify the Causes</a:t>
            </a:r>
          </a:p>
          <a:p>
            <a:r>
              <a:rPr lang="en-US" dirty="0" smtClean="0"/>
              <a:t>Evaluate an Existing Policy</a:t>
            </a:r>
          </a:p>
          <a:p>
            <a:r>
              <a:rPr lang="en-US" dirty="0" smtClean="0"/>
              <a:t>Develop Solutions</a:t>
            </a:r>
          </a:p>
          <a:p>
            <a:r>
              <a:rPr lang="en-US" dirty="0" smtClean="0"/>
              <a:t>Select the Best Solution (Feasibility vs. </a:t>
            </a:r>
            <a:r>
              <a:rPr lang="en-US" dirty="0" smtClean="0"/>
              <a:t>Effectiveness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Defining Teen Smoking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90 % of smokers start off as teens</a:t>
            </a:r>
          </a:p>
          <a:p>
            <a:r>
              <a:rPr lang="en-US" dirty="0" smtClean="0"/>
              <a:t>396,000 smokers who began as teenagers die each year from smoking related illnesses </a:t>
            </a:r>
          </a:p>
          <a:p>
            <a:r>
              <a:rPr lang="en-US" dirty="0" smtClean="0"/>
              <a:t>6,000 children under the age of 18 start smoking</a:t>
            </a:r>
          </a:p>
          <a:p>
            <a:r>
              <a:rPr lang="en-US" dirty="0" smtClean="0"/>
              <a:t>Teen smokers become addicted faster than adults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6172200"/>
            <a:ext cx="395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Step 1 of the PPA:  Define the Problem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Effects of Teen Smoking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Shortness of breath</a:t>
            </a:r>
          </a:p>
          <a:p>
            <a:r>
              <a:rPr lang="en-US" dirty="0" smtClean="0"/>
              <a:t>Poor lung function</a:t>
            </a:r>
          </a:p>
          <a:p>
            <a:r>
              <a:rPr lang="en-US" dirty="0" smtClean="0"/>
              <a:t>Respiratory problems</a:t>
            </a:r>
          </a:p>
          <a:p>
            <a:r>
              <a:rPr lang="en-US" dirty="0" smtClean="0"/>
              <a:t>Heart problems</a:t>
            </a:r>
          </a:p>
          <a:p>
            <a:r>
              <a:rPr lang="en-US" dirty="0" smtClean="0"/>
              <a:t>Addiction</a:t>
            </a:r>
          </a:p>
          <a:p>
            <a:r>
              <a:rPr lang="en-US" dirty="0" smtClean="0"/>
              <a:t>Oral health problems</a:t>
            </a:r>
          </a:p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6172200"/>
            <a:ext cx="395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Step 1 of the PPA:  Define the Problem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Effects </a:t>
            </a:r>
            <a:endParaRPr lang="en-US" dirty="0"/>
          </a:p>
        </p:txBody>
      </p:sp>
      <p:pic>
        <p:nvPicPr>
          <p:cNvPr id="6" name="Content Placeholder 5" descr="th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19400" y="2438400"/>
            <a:ext cx="3810000" cy="2971800"/>
          </a:xfrm>
        </p:spPr>
      </p:pic>
      <p:sp>
        <p:nvSpPr>
          <p:cNvPr id="4" name="TextBox 3"/>
          <p:cNvSpPr txBox="1"/>
          <p:nvPr/>
        </p:nvSpPr>
        <p:spPr>
          <a:xfrm>
            <a:off x="2971800" y="6172200"/>
            <a:ext cx="395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Step 1 of the PPA:  Define the Problem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Rates of Teen Tobacco Use</a:t>
            </a:r>
            <a:endParaRPr lang="en-US" dirty="0"/>
          </a:p>
        </p:txBody>
      </p:sp>
      <p:pic>
        <p:nvPicPr>
          <p:cNvPr id="4" name="Content Placeholder 3" descr="eos-chart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3875" y="2072481"/>
            <a:ext cx="8096250" cy="4114800"/>
          </a:xfrm>
        </p:spPr>
      </p:pic>
      <p:sp>
        <p:nvSpPr>
          <p:cNvPr id="5" name="TextBox 4"/>
          <p:cNvSpPr txBox="1"/>
          <p:nvPr/>
        </p:nvSpPr>
        <p:spPr>
          <a:xfrm>
            <a:off x="2971800" y="6172200"/>
            <a:ext cx="4057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Step 2 of the PPA:  Gather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0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Teens Smoke?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Access</a:t>
            </a:r>
          </a:p>
          <a:p>
            <a:r>
              <a:rPr lang="en-US" dirty="0" smtClean="0"/>
              <a:t>Peer Pressure</a:t>
            </a:r>
          </a:p>
          <a:p>
            <a:r>
              <a:rPr lang="en-US" dirty="0" smtClean="0"/>
              <a:t>Parents Smoke</a:t>
            </a:r>
          </a:p>
          <a:p>
            <a:r>
              <a:rPr lang="en-US" dirty="0" smtClean="0"/>
              <a:t>Media</a:t>
            </a:r>
          </a:p>
          <a:p>
            <a:r>
              <a:rPr lang="en-US" dirty="0" smtClean="0"/>
              <a:t>Lose Weight</a:t>
            </a:r>
          </a:p>
          <a:p>
            <a:r>
              <a:rPr lang="en-US" dirty="0" smtClean="0"/>
              <a:t>Reduce Stress</a:t>
            </a:r>
          </a:p>
          <a:p>
            <a:r>
              <a:rPr lang="en-US" dirty="0" smtClean="0"/>
              <a:t>Addiction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6172200"/>
            <a:ext cx="394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Step 3 of the PPA:  Identify the Causes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Best Solution To Teen Smoking?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sz="2400" dirty="0" smtClean="0"/>
              <a:t>Read the attached article on teen smoking.  Decide on the best solutions to the social problem, Teen Smoking. </a:t>
            </a:r>
            <a:endParaRPr lang="en-US" sz="2400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http://www.modernmom.com/article/solutions-to-teen-smoking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Complete the attached worksheet and brainstorm three possible solutions to the social problem.  </a:t>
            </a:r>
          </a:p>
          <a:p>
            <a:r>
              <a:rPr lang="en-US" dirty="0" smtClean="0">
                <a:hlinkClick r:id="rId3"/>
              </a:rPr>
              <a:t>http://www2.maxwell.syr.edu/plegal/ppa/ippads1.html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6183297"/>
            <a:ext cx="435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Step 5 of the PPA:  Develop New Solutions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217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Teen Smoking</vt:lpstr>
      <vt:lpstr>PPA Steps</vt:lpstr>
      <vt:lpstr>Defining Teen Smoking </vt:lpstr>
      <vt:lpstr>Effects of Teen Smoking</vt:lpstr>
      <vt:lpstr>Effects </vt:lpstr>
      <vt:lpstr>Rates of Teen Tobacco Use</vt:lpstr>
      <vt:lpstr>Why do Teens Smoke?</vt:lpstr>
      <vt:lpstr>What is the Best Solution To Teen Smoking?</vt:lpstr>
    </vt:vector>
  </TitlesOfParts>
  <Company>New York City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 Smoking</dc:title>
  <dc:creator>NYCDOE Administration</dc:creator>
  <cp:lastModifiedBy>Joe Montecalvo</cp:lastModifiedBy>
  <cp:revision>5</cp:revision>
  <dcterms:created xsi:type="dcterms:W3CDTF">2013-04-05T17:48:17Z</dcterms:created>
  <dcterms:modified xsi:type="dcterms:W3CDTF">2013-04-10T15:26:03Z</dcterms:modified>
</cp:coreProperties>
</file>