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7" r:id="rId4"/>
    <p:sldId id="258" r:id="rId5"/>
    <p:sldId id="262" r:id="rId6"/>
    <p:sldId id="260" r:id="rId7"/>
    <p:sldId id="263" r:id="rId8"/>
    <p:sldId id="264"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4E1016-A823-4C04-9494-C30A2561FA4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4C16CAC-4E3E-412C-A7E9-F0E0CFD164B6}">
      <dgm:prSet phldrT="[Text]"/>
      <dgm:spPr/>
      <dgm:t>
        <a:bodyPr/>
        <a:lstStyle/>
        <a:p>
          <a:r>
            <a:rPr lang="en-US" dirty="0" smtClean="0">
              <a:latin typeface="Comic Sans MS" pitchFamily="66" charset="0"/>
            </a:rPr>
            <a:t>Whole class literacy instruction using grade level curriculum and materials in the general education classroom</a:t>
          </a:r>
          <a:endParaRPr lang="en-US" dirty="0">
            <a:latin typeface="Comic Sans MS" pitchFamily="66" charset="0"/>
          </a:endParaRPr>
        </a:p>
      </dgm:t>
    </dgm:pt>
    <dgm:pt modelId="{9E2A49AF-BB22-4665-8F30-8AE87D3CAA96}" type="parTrans" cxnId="{0154280A-D294-4D1E-918D-9D8A2249FA26}">
      <dgm:prSet/>
      <dgm:spPr/>
      <dgm:t>
        <a:bodyPr/>
        <a:lstStyle/>
        <a:p>
          <a:endParaRPr lang="en-US"/>
        </a:p>
      </dgm:t>
    </dgm:pt>
    <dgm:pt modelId="{19E066C6-EF46-4777-92D6-F306A89FBE10}" type="sibTrans" cxnId="{0154280A-D294-4D1E-918D-9D8A2249FA26}">
      <dgm:prSet/>
      <dgm:spPr/>
      <dgm:t>
        <a:bodyPr/>
        <a:lstStyle/>
        <a:p>
          <a:endParaRPr lang="en-US"/>
        </a:p>
      </dgm:t>
    </dgm:pt>
    <dgm:pt modelId="{52A4C931-041D-491F-83ED-3B0ABD5D31DA}">
      <dgm:prSet phldrT="[Text]"/>
      <dgm:spPr/>
      <dgm:t>
        <a:bodyPr/>
        <a:lstStyle/>
        <a:p>
          <a:r>
            <a:rPr lang="en-US" dirty="0" smtClean="0">
              <a:latin typeface="Comic Sans MS" pitchFamily="66" charset="0"/>
            </a:rPr>
            <a:t>Differentiated tasks meeting the needs of different learning styles and abilities in the general education classroom</a:t>
          </a:r>
          <a:endParaRPr lang="en-US" dirty="0">
            <a:latin typeface="Comic Sans MS" pitchFamily="66" charset="0"/>
          </a:endParaRPr>
        </a:p>
      </dgm:t>
    </dgm:pt>
    <dgm:pt modelId="{7CB9A444-17D2-4CA1-939B-8442A812E16D}" type="parTrans" cxnId="{59146D88-8F2D-4B1F-865E-C486B504B7F5}">
      <dgm:prSet/>
      <dgm:spPr/>
      <dgm:t>
        <a:bodyPr/>
        <a:lstStyle/>
        <a:p>
          <a:endParaRPr lang="en-US"/>
        </a:p>
      </dgm:t>
    </dgm:pt>
    <dgm:pt modelId="{603B0E55-3F95-4480-BEDB-A7A2326204C8}" type="sibTrans" cxnId="{59146D88-8F2D-4B1F-865E-C486B504B7F5}">
      <dgm:prSet/>
      <dgm:spPr/>
      <dgm:t>
        <a:bodyPr/>
        <a:lstStyle/>
        <a:p>
          <a:endParaRPr lang="en-US"/>
        </a:p>
      </dgm:t>
    </dgm:pt>
    <dgm:pt modelId="{2E1D1F9E-DF3E-46A4-874D-7C2D2B848344}">
      <dgm:prSet phldrT="[Text]"/>
      <dgm:spPr/>
      <dgm:t>
        <a:bodyPr/>
        <a:lstStyle/>
        <a:p>
          <a:r>
            <a:rPr lang="en-US" dirty="0" smtClean="0">
              <a:latin typeface="Comic Sans MS" pitchFamily="66" charset="0"/>
            </a:rPr>
            <a:t>Individualized literacy services provided in different settings such as a resource room, integrated co-teaching classroom, 12:1:1 self-contained classroom </a:t>
          </a:r>
          <a:endParaRPr lang="en-US" dirty="0">
            <a:latin typeface="Comic Sans MS" pitchFamily="66" charset="0"/>
          </a:endParaRPr>
        </a:p>
      </dgm:t>
    </dgm:pt>
    <dgm:pt modelId="{12D742E6-4F3C-4AB4-ABAB-A04A37A34C16}" type="parTrans" cxnId="{ED23C725-FBD9-4FC6-B04F-BC2EB1BEDD68}">
      <dgm:prSet/>
      <dgm:spPr/>
      <dgm:t>
        <a:bodyPr/>
        <a:lstStyle/>
        <a:p>
          <a:endParaRPr lang="en-US"/>
        </a:p>
      </dgm:t>
    </dgm:pt>
    <dgm:pt modelId="{905F0F53-7011-46AA-9788-1C51EF0EB28A}" type="sibTrans" cxnId="{ED23C725-FBD9-4FC6-B04F-BC2EB1BEDD68}">
      <dgm:prSet/>
      <dgm:spPr/>
      <dgm:t>
        <a:bodyPr/>
        <a:lstStyle/>
        <a:p>
          <a:endParaRPr lang="en-US"/>
        </a:p>
      </dgm:t>
    </dgm:pt>
    <dgm:pt modelId="{BF6B1065-1769-42C7-BED2-817A194B9695}" type="pres">
      <dgm:prSet presAssocID="{044E1016-A823-4C04-9494-C30A2561FA42}" presName="outerComposite" presStyleCnt="0">
        <dgm:presLayoutVars>
          <dgm:chMax val="5"/>
          <dgm:dir/>
          <dgm:resizeHandles val="exact"/>
        </dgm:presLayoutVars>
      </dgm:prSet>
      <dgm:spPr/>
      <dgm:t>
        <a:bodyPr/>
        <a:lstStyle/>
        <a:p>
          <a:endParaRPr lang="en-US"/>
        </a:p>
      </dgm:t>
    </dgm:pt>
    <dgm:pt modelId="{F25B924A-2545-4DAC-AA24-3C5D14E34384}" type="pres">
      <dgm:prSet presAssocID="{044E1016-A823-4C04-9494-C30A2561FA42}" presName="dummyMaxCanvas" presStyleCnt="0">
        <dgm:presLayoutVars/>
      </dgm:prSet>
      <dgm:spPr/>
    </dgm:pt>
    <dgm:pt modelId="{DC216D64-A4A7-46B2-88DA-3E38EB4155F5}" type="pres">
      <dgm:prSet presAssocID="{044E1016-A823-4C04-9494-C30A2561FA42}" presName="ThreeNodes_1" presStyleLbl="node1" presStyleIdx="0" presStyleCnt="3">
        <dgm:presLayoutVars>
          <dgm:bulletEnabled val="1"/>
        </dgm:presLayoutVars>
      </dgm:prSet>
      <dgm:spPr/>
      <dgm:t>
        <a:bodyPr/>
        <a:lstStyle/>
        <a:p>
          <a:endParaRPr lang="en-US"/>
        </a:p>
      </dgm:t>
    </dgm:pt>
    <dgm:pt modelId="{1785E45B-ABBB-4F6E-8970-BE0FE8D045FC}" type="pres">
      <dgm:prSet presAssocID="{044E1016-A823-4C04-9494-C30A2561FA42}" presName="ThreeNodes_2" presStyleLbl="node1" presStyleIdx="1" presStyleCnt="3">
        <dgm:presLayoutVars>
          <dgm:bulletEnabled val="1"/>
        </dgm:presLayoutVars>
      </dgm:prSet>
      <dgm:spPr/>
      <dgm:t>
        <a:bodyPr/>
        <a:lstStyle/>
        <a:p>
          <a:endParaRPr lang="en-US"/>
        </a:p>
      </dgm:t>
    </dgm:pt>
    <dgm:pt modelId="{D90A7E1F-34E0-4AFB-B161-20B1557B363B}" type="pres">
      <dgm:prSet presAssocID="{044E1016-A823-4C04-9494-C30A2561FA42}" presName="ThreeNodes_3" presStyleLbl="node1" presStyleIdx="2" presStyleCnt="3">
        <dgm:presLayoutVars>
          <dgm:bulletEnabled val="1"/>
        </dgm:presLayoutVars>
      </dgm:prSet>
      <dgm:spPr/>
      <dgm:t>
        <a:bodyPr/>
        <a:lstStyle/>
        <a:p>
          <a:endParaRPr lang="en-US"/>
        </a:p>
      </dgm:t>
    </dgm:pt>
    <dgm:pt modelId="{EC1008D5-C199-4D1F-AEEF-838B094DBC85}" type="pres">
      <dgm:prSet presAssocID="{044E1016-A823-4C04-9494-C30A2561FA42}" presName="ThreeConn_1-2" presStyleLbl="fgAccFollowNode1" presStyleIdx="0" presStyleCnt="2">
        <dgm:presLayoutVars>
          <dgm:bulletEnabled val="1"/>
        </dgm:presLayoutVars>
      </dgm:prSet>
      <dgm:spPr/>
      <dgm:t>
        <a:bodyPr/>
        <a:lstStyle/>
        <a:p>
          <a:endParaRPr lang="en-US"/>
        </a:p>
      </dgm:t>
    </dgm:pt>
    <dgm:pt modelId="{6DA7C398-EDE4-4DF9-BD84-5DBC34AB959A}" type="pres">
      <dgm:prSet presAssocID="{044E1016-A823-4C04-9494-C30A2561FA42}" presName="ThreeConn_2-3" presStyleLbl="fgAccFollowNode1" presStyleIdx="1" presStyleCnt="2">
        <dgm:presLayoutVars>
          <dgm:bulletEnabled val="1"/>
        </dgm:presLayoutVars>
      </dgm:prSet>
      <dgm:spPr/>
      <dgm:t>
        <a:bodyPr/>
        <a:lstStyle/>
        <a:p>
          <a:endParaRPr lang="en-US"/>
        </a:p>
      </dgm:t>
    </dgm:pt>
    <dgm:pt modelId="{CADFAE7E-A05D-4CD2-95D7-27DDC995CFCC}" type="pres">
      <dgm:prSet presAssocID="{044E1016-A823-4C04-9494-C30A2561FA42}" presName="ThreeNodes_1_text" presStyleLbl="node1" presStyleIdx="2" presStyleCnt="3">
        <dgm:presLayoutVars>
          <dgm:bulletEnabled val="1"/>
        </dgm:presLayoutVars>
      </dgm:prSet>
      <dgm:spPr/>
      <dgm:t>
        <a:bodyPr/>
        <a:lstStyle/>
        <a:p>
          <a:endParaRPr lang="en-US"/>
        </a:p>
      </dgm:t>
    </dgm:pt>
    <dgm:pt modelId="{07158FDF-B335-451D-A8C0-3E7B72585664}" type="pres">
      <dgm:prSet presAssocID="{044E1016-A823-4C04-9494-C30A2561FA42}" presName="ThreeNodes_2_text" presStyleLbl="node1" presStyleIdx="2" presStyleCnt="3">
        <dgm:presLayoutVars>
          <dgm:bulletEnabled val="1"/>
        </dgm:presLayoutVars>
      </dgm:prSet>
      <dgm:spPr/>
      <dgm:t>
        <a:bodyPr/>
        <a:lstStyle/>
        <a:p>
          <a:endParaRPr lang="en-US"/>
        </a:p>
      </dgm:t>
    </dgm:pt>
    <dgm:pt modelId="{25C5CC44-93E2-4849-B7BD-F7E4524A592C}" type="pres">
      <dgm:prSet presAssocID="{044E1016-A823-4C04-9494-C30A2561FA42}" presName="ThreeNodes_3_text" presStyleLbl="node1" presStyleIdx="2" presStyleCnt="3">
        <dgm:presLayoutVars>
          <dgm:bulletEnabled val="1"/>
        </dgm:presLayoutVars>
      </dgm:prSet>
      <dgm:spPr/>
      <dgm:t>
        <a:bodyPr/>
        <a:lstStyle/>
        <a:p>
          <a:endParaRPr lang="en-US"/>
        </a:p>
      </dgm:t>
    </dgm:pt>
  </dgm:ptLst>
  <dgm:cxnLst>
    <dgm:cxn modelId="{A628D77F-7065-4D85-BB25-4F3CD377CBE2}" type="presOf" srcId="{94C16CAC-4E3E-412C-A7E9-F0E0CFD164B6}" destId="{DC216D64-A4A7-46B2-88DA-3E38EB4155F5}" srcOrd="0" destOrd="0" presId="urn:microsoft.com/office/officeart/2005/8/layout/vProcess5"/>
    <dgm:cxn modelId="{942D8CF3-B220-4553-BC14-830CADF76F93}" type="presOf" srcId="{044E1016-A823-4C04-9494-C30A2561FA42}" destId="{BF6B1065-1769-42C7-BED2-817A194B9695}" srcOrd="0" destOrd="0" presId="urn:microsoft.com/office/officeart/2005/8/layout/vProcess5"/>
    <dgm:cxn modelId="{ECC023C4-5A57-436D-8056-3CF16BA6ABD7}" type="presOf" srcId="{603B0E55-3F95-4480-BEDB-A7A2326204C8}" destId="{6DA7C398-EDE4-4DF9-BD84-5DBC34AB959A}" srcOrd="0" destOrd="0" presId="urn:microsoft.com/office/officeart/2005/8/layout/vProcess5"/>
    <dgm:cxn modelId="{AB2313C0-D84F-4D55-846B-F11B4E857065}" type="presOf" srcId="{2E1D1F9E-DF3E-46A4-874D-7C2D2B848344}" destId="{25C5CC44-93E2-4849-B7BD-F7E4524A592C}" srcOrd="1" destOrd="0" presId="urn:microsoft.com/office/officeart/2005/8/layout/vProcess5"/>
    <dgm:cxn modelId="{59146D88-8F2D-4B1F-865E-C486B504B7F5}" srcId="{044E1016-A823-4C04-9494-C30A2561FA42}" destId="{52A4C931-041D-491F-83ED-3B0ABD5D31DA}" srcOrd="1" destOrd="0" parTransId="{7CB9A444-17D2-4CA1-939B-8442A812E16D}" sibTransId="{603B0E55-3F95-4480-BEDB-A7A2326204C8}"/>
    <dgm:cxn modelId="{ED23C725-FBD9-4FC6-B04F-BC2EB1BEDD68}" srcId="{044E1016-A823-4C04-9494-C30A2561FA42}" destId="{2E1D1F9E-DF3E-46A4-874D-7C2D2B848344}" srcOrd="2" destOrd="0" parTransId="{12D742E6-4F3C-4AB4-ABAB-A04A37A34C16}" sibTransId="{905F0F53-7011-46AA-9788-1C51EF0EB28A}"/>
    <dgm:cxn modelId="{EA3E60E9-60FA-4800-A769-756DFFB60B31}" type="presOf" srcId="{52A4C931-041D-491F-83ED-3B0ABD5D31DA}" destId="{07158FDF-B335-451D-A8C0-3E7B72585664}" srcOrd="1" destOrd="0" presId="urn:microsoft.com/office/officeart/2005/8/layout/vProcess5"/>
    <dgm:cxn modelId="{9E0C7F71-4EB4-4AC3-9841-4346D4064C56}" type="presOf" srcId="{94C16CAC-4E3E-412C-A7E9-F0E0CFD164B6}" destId="{CADFAE7E-A05D-4CD2-95D7-27DDC995CFCC}" srcOrd="1" destOrd="0" presId="urn:microsoft.com/office/officeart/2005/8/layout/vProcess5"/>
    <dgm:cxn modelId="{DCB52107-5213-4150-8278-44CEC4D455FB}" type="presOf" srcId="{52A4C931-041D-491F-83ED-3B0ABD5D31DA}" destId="{1785E45B-ABBB-4F6E-8970-BE0FE8D045FC}" srcOrd="0" destOrd="0" presId="urn:microsoft.com/office/officeart/2005/8/layout/vProcess5"/>
    <dgm:cxn modelId="{0154280A-D294-4D1E-918D-9D8A2249FA26}" srcId="{044E1016-A823-4C04-9494-C30A2561FA42}" destId="{94C16CAC-4E3E-412C-A7E9-F0E0CFD164B6}" srcOrd="0" destOrd="0" parTransId="{9E2A49AF-BB22-4665-8F30-8AE87D3CAA96}" sibTransId="{19E066C6-EF46-4777-92D6-F306A89FBE10}"/>
    <dgm:cxn modelId="{550F9D3B-7B13-4E14-8E11-9E22CA784F85}" type="presOf" srcId="{19E066C6-EF46-4777-92D6-F306A89FBE10}" destId="{EC1008D5-C199-4D1F-AEEF-838B094DBC85}" srcOrd="0" destOrd="0" presId="urn:microsoft.com/office/officeart/2005/8/layout/vProcess5"/>
    <dgm:cxn modelId="{416CD790-447B-44B3-A5B0-F0E4AF8E48FB}" type="presOf" srcId="{2E1D1F9E-DF3E-46A4-874D-7C2D2B848344}" destId="{D90A7E1F-34E0-4AFB-B161-20B1557B363B}" srcOrd="0" destOrd="0" presId="urn:microsoft.com/office/officeart/2005/8/layout/vProcess5"/>
    <dgm:cxn modelId="{AE2C8900-9470-4286-B4BE-F8FF530F1051}" type="presParOf" srcId="{BF6B1065-1769-42C7-BED2-817A194B9695}" destId="{F25B924A-2545-4DAC-AA24-3C5D14E34384}" srcOrd="0" destOrd="0" presId="urn:microsoft.com/office/officeart/2005/8/layout/vProcess5"/>
    <dgm:cxn modelId="{F090BFDE-98F1-4B13-BF92-F6049CCD40AD}" type="presParOf" srcId="{BF6B1065-1769-42C7-BED2-817A194B9695}" destId="{DC216D64-A4A7-46B2-88DA-3E38EB4155F5}" srcOrd="1" destOrd="0" presId="urn:microsoft.com/office/officeart/2005/8/layout/vProcess5"/>
    <dgm:cxn modelId="{93086AD8-0F3F-4006-8739-74AB4EE5076F}" type="presParOf" srcId="{BF6B1065-1769-42C7-BED2-817A194B9695}" destId="{1785E45B-ABBB-4F6E-8970-BE0FE8D045FC}" srcOrd="2" destOrd="0" presId="urn:microsoft.com/office/officeart/2005/8/layout/vProcess5"/>
    <dgm:cxn modelId="{CB57F82B-D6E3-4C5A-923B-2AC5115BE822}" type="presParOf" srcId="{BF6B1065-1769-42C7-BED2-817A194B9695}" destId="{D90A7E1F-34E0-4AFB-B161-20B1557B363B}" srcOrd="3" destOrd="0" presId="urn:microsoft.com/office/officeart/2005/8/layout/vProcess5"/>
    <dgm:cxn modelId="{88804981-20BB-478D-998D-554AEEE7B921}" type="presParOf" srcId="{BF6B1065-1769-42C7-BED2-817A194B9695}" destId="{EC1008D5-C199-4D1F-AEEF-838B094DBC85}" srcOrd="4" destOrd="0" presId="urn:microsoft.com/office/officeart/2005/8/layout/vProcess5"/>
    <dgm:cxn modelId="{BFCE7508-4999-4FA5-A1D3-ABA38D42B575}" type="presParOf" srcId="{BF6B1065-1769-42C7-BED2-817A194B9695}" destId="{6DA7C398-EDE4-4DF9-BD84-5DBC34AB959A}" srcOrd="5" destOrd="0" presId="urn:microsoft.com/office/officeart/2005/8/layout/vProcess5"/>
    <dgm:cxn modelId="{9121AA7B-D179-4BC9-996F-0CFCA1733C34}" type="presParOf" srcId="{BF6B1065-1769-42C7-BED2-817A194B9695}" destId="{CADFAE7E-A05D-4CD2-95D7-27DDC995CFCC}" srcOrd="6" destOrd="0" presId="urn:microsoft.com/office/officeart/2005/8/layout/vProcess5"/>
    <dgm:cxn modelId="{F05ED217-0A94-44EE-A739-4A4A55B23AF4}" type="presParOf" srcId="{BF6B1065-1769-42C7-BED2-817A194B9695}" destId="{07158FDF-B335-451D-A8C0-3E7B72585664}" srcOrd="7" destOrd="0" presId="urn:microsoft.com/office/officeart/2005/8/layout/vProcess5"/>
    <dgm:cxn modelId="{A5DC3A14-A078-4BB1-AD92-845DABFEBB7D}" type="presParOf" srcId="{BF6B1065-1769-42C7-BED2-817A194B9695}" destId="{25C5CC44-93E2-4849-B7BD-F7E4524A592C}"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F23D1C-86D1-442B-A37D-312243163225}"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8F9BFEF9-7F35-4887-B1B7-F257CAE2859E}">
      <dgm:prSet phldrT="[Text]"/>
      <dgm:spPr/>
      <dgm:t>
        <a:bodyPr/>
        <a:lstStyle/>
        <a:p>
          <a:r>
            <a:rPr lang="en-US" dirty="0" smtClean="0">
              <a:latin typeface="Comic Sans MS" pitchFamily="66" charset="0"/>
            </a:rPr>
            <a:t>How can school literacy instruction be more effective?</a:t>
          </a:r>
          <a:endParaRPr lang="en-US" dirty="0">
            <a:latin typeface="Comic Sans MS" pitchFamily="66" charset="0"/>
          </a:endParaRPr>
        </a:p>
      </dgm:t>
    </dgm:pt>
    <dgm:pt modelId="{AA6B6055-5D2F-47EA-B30E-6ED1BE2C5B51}" type="parTrans" cxnId="{DFB7A7D5-B537-4DDE-AA65-4F5F79F572E8}">
      <dgm:prSet/>
      <dgm:spPr/>
      <dgm:t>
        <a:bodyPr/>
        <a:lstStyle/>
        <a:p>
          <a:endParaRPr lang="en-US"/>
        </a:p>
      </dgm:t>
    </dgm:pt>
    <dgm:pt modelId="{81D23408-B9D4-4DFC-8CE0-0684266E5B53}" type="sibTrans" cxnId="{DFB7A7D5-B537-4DDE-AA65-4F5F79F572E8}">
      <dgm:prSet/>
      <dgm:spPr/>
      <dgm:t>
        <a:bodyPr/>
        <a:lstStyle/>
        <a:p>
          <a:endParaRPr lang="en-US"/>
        </a:p>
      </dgm:t>
    </dgm:pt>
    <dgm:pt modelId="{945B5A96-D15B-4F6E-A9C5-96D75E3F6751}">
      <dgm:prSet phldrT="[Text]"/>
      <dgm:spPr/>
      <dgm:t>
        <a:bodyPr/>
        <a:lstStyle/>
        <a:p>
          <a:r>
            <a:rPr lang="en-US" dirty="0" smtClean="0">
              <a:latin typeface="Comic Sans MS" pitchFamily="66" charset="0"/>
            </a:rPr>
            <a:t>How can literacy engagement in the home be increased?</a:t>
          </a:r>
          <a:endParaRPr lang="en-US" dirty="0">
            <a:latin typeface="Comic Sans MS" pitchFamily="66" charset="0"/>
          </a:endParaRPr>
        </a:p>
      </dgm:t>
    </dgm:pt>
    <dgm:pt modelId="{C698F67A-31EF-42DC-9059-A0CB6E8FABBF}" type="parTrans" cxnId="{35127B13-2A86-4436-B4E3-5046E411D2CD}">
      <dgm:prSet/>
      <dgm:spPr/>
      <dgm:t>
        <a:bodyPr/>
        <a:lstStyle/>
        <a:p>
          <a:endParaRPr lang="en-US"/>
        </a:p>
      </dgm:t>
    </dgm:pt>
    <dgm:pt modelId="{8721BE7F-3C27-4602-B642-9275E9A5C6D8}" type="sibTrans" cxnId="{35127B13-2A86-4436-B4E3-5046E411D2CD}">
      <dgm:prSet/>
      <dgm:spPr/>
      <dgm:t>
        <a:bodyPr/>
        <a:lstStyle/>
        <a:p>
          <a:endParaRPr lang="en-US"/>
        </a:p>
      </dgm:t>
    </dgm:pt>
    <dgm:pt modelId="{0F576CF7-0CF4-453A-B872-CF0EB86334DC}">
      <dgm:prSet phldrT="[Text]"/>
      <dgm:spPr/>
      <dgm:t>
        <a:bodyPr/>
        <a:lstStyle/>
        <a:p>
          <a:r>
            <a:rPr lang="en-US" dirty="0" smtClean="0">
              <a:latin typeface="Comic Sans MS" pitchFamily="66" charset="0"/>
            </a:rPr>
            <a:t>How can student attitudes towards literacy be improved?</a:t>
          </a:r>
          <a:endParaRPr lang="en-US" dirty="0">
            <a:latin typeface="Comic Sans MS" pitchFamily="66" charset="0"/>
          </a:endParaRPr>
        </a:p>
      </dgm:t>
    </dgm:pt>
    <dgm:pt modelId="{CEBF2491-F32C-466D-81C4-10C144A3DBE2}" type="parTrans" cxnId="{8722C8E0-F8FC-47C0-A3B9-0F5F12F788F1}">
      <dgm:prSet/>
      <dgm:spPr/>
      <dgm:t>
        <a:bodyPr/>
        <a:lstStyle/>
        <a:p>
          <a:endParaRPr lang="en-US"/>
        </a:p>
      </dgm:t>
    </dgm:pt>
    <dgm:pt modelId="{8E58D24A-3226-432C-BC54-F3096324AC4B}" type="sibTrans" cxnId="{8722C8E0-F8FC-47C0-A3B9-0F5F12F788F1}">
      <dgm:prSet/>
      <dgm:spPr/>
      <dgm:t>
        <a:bodyPr/>
        <a:lstStyle/>
        <a:p>
          <a:endParaRPr lang="en-US"/>
        </a:p>
      </dgm:t>
    </dgm:pt>
    <dgm:pt modelId="{45750637-631F-4ADE-9341-8C7CACEEF0A1}">
      <dgm:prSet phldrT="[Text]"/>
      <dgm:spPr/>
      <dgm:t>
        <a:bodyPr/>
        <a:lstStyle/>
        <a:p>
          <a:r>
            <a:rPr lang="en-US" dirty="0" smtClean="0">
              <a:latin typeface="Comic Sans MS" pitchFamily="66" charset="0"/>
            </a:rPr>
            <a:t>What materials or tools can be utilized to improve the problem?</a:t>
          </a:r>
          <a:endParaRPr lang="en-US" dirty="0">
            <a:latin typeface="Comic Sans MS" pitchFamily="66" charset="0"/>
          </a:endParaRPr>
        </a:p>
      </dgm:t>
    </dgm:pt>
    <dgm:pt modelId="{133F1A32-252C-433E-A272-152E86956901}" type="parTrans" cxnId="{81428D84-0CB1-4175-9AB9-41F1134391E1}">
      <dgm:prSet/>
      <dgm:spPr/>
      <dgm:t>
        <a:bodyPr/>
        <a:lstStyle/>
        <a:p>
          <a:endParaRPr lang="en-US"/>
        </a:p>
      </dgm:t>
    </dgm:pt>
    <dgm:pt modelId="{49888938-D51D-4DB9-9445-5619AD1DFB7F}" type="sibTrans" cxnId="{81428D84-0CB1-4175-9AB9-41F1134391E1}">
      <dgm:prSet/>
      <dgm:spPr/>
      <dgm:t>
        <a:bodyPr/>
        <a:lstStyle/>
        <a:p>
          <a:endParaRPr lang="en-US"/>
        </a:p>
      </dgm:t>
    </dgm:pt>
    <dgm:pt modelId="{9AD10CDE-1B8D-40C6-AD3D-4BF993DEB920}" type="pres">
      <dgm:prSet presAssocID="{EFF23D1C-86D1-442B-A37D-312243163225}" presName="matrix" presStyleCnt="0">
        <dgm:presLayoutVars>
          <dgm:chMax val="1"/>
          <dgm:dir/>
          <dgm:resizeHandles val="exact"/>
        </dgm:presLayoutVars>
      </dgm:prSet>
      <dgm:spPr/>
      <dgm:t>
        <a:bodyPr/>
        <a:lstStyle/>
        <a:p>
          <a:endParaRPr lang="en-US"/>
        </a:p>
      </dgm:t>
    </dgm:pt>
    <dgm:pt modelId="{9E30CA5E-C833-4E2B-B512-8682BAD021E1}" type="pres">
      <dgm:prSet presAssocID="{EFF23D1C-86D1-442B-A37D-312243163225}" presName="diamond" presStyleLbl="bgShp" presStyleIdx="0" presStyleCnt="1"/>
      <dgm:spPr/>
    </dgm:pt>
    <dgm:pt modelId="{C9ED12A3-C826-4D06-9D39-231A46CBFBB3}" type="pres">
      <dgm:prSet presAssocID="{EFF23D1C-86D1-442B-A37D-312243163225}" presName="quad1" presStyleLbl="node1" presStyleIdx="0" presStyleCnt="4">
        <dgm:presLayoutVars>
          <dgm:chMax val="0"/>
          <dgm:chPref val="0"/>
          <dgm:bulletEnabled val="1"/>
        </dgm:presLayoutVars>
      </dgm:prSet>
      <dgm:spPr/>
      <dgm:t>
        <a:bodyPr/>
        <a:lstStyle/>
        <a:p>
          <a:endParaRPr lang="en-US"/>
        </a:p>
      </dgm:t>
    </dgm:pt>
    <dgm:pt modelId="{B5E2F18E-C2E0-4F3F-B6F1-BE659AE446D1}" type="pres">
      <dgm:prSet presAssocID="{EFF23D1C-86D1-442B-A37D-312243163225}" presName="quad2" presStyleLbl="node1" presStyleIdx="1" presStyleCnt="4">
        <dgm:presLayoutVars>
          <dgm:chMax val="0"/>
          <dgm:chPref val="0"/>
          <dgm:bulletEnabled val="1"/>
        </dgm:presLayoutVars>
      </dgm:prSet>
      <dgm:spPr/>
      <dgm:t>
        <a:bodyPr/>
        <a:lstStyle/>
        <a:p>
          <a:endParaRPr lang="en-US"/>
        </a:p>
      </dgm:t>
    </dgm:pt>
    <dgm:pt modelId="{DC4C77B5-1238-4EC8-9F65-EEBCA09FF71F}" type="pres">
      <dgm:prSet presAssocID="{EFF23D1C-86D1-442B-A37D-312243163225}" presName="quad3" presStyleLbl="node1" presStyleIdx="2" presStyleCnt="4">
        <dgm:presLayoutVars>
          <dgm:chMax val="0"/>
          <dgm:chPref val="0"/>
          <dgm:bulletEnabled val="1"/>
        </dgm:presLayoutVars>
      </dgm:prSet>
      <dgm:spPr/>
      <dgm:t>
        <a:bodyPr/>
        <a:lstStyle/>
        <a:p>
          <a:endParaRPr lang="en-US"/>
        </a:p>
      </dgm:t>
    </dgm:pt>
    <dgm:pt modelId="{AA823DDA-C465-4FAC-AB8D-B29B8B5DBADA}" type="pres">
      <dgm:prSet presAssocID="{EFF23D1C-86D1-442B-A37D-312243163225}" presName="quad4" presStyleLbl="node1" presStyleIdx="3" presStyleCnt="4">
        <dgm:presLayoutVars>
          <dgm:chMax val="0"/>
          <dgm:chPref val="0"/>
          <dgm:bulletEnabled val="1"/>
        </dgm:presLayoutVars>
      </dgm:prSet>
      <dgm:spPr/>
      <dgm:t>
        <a:bodyPr/>
        <a:lstStyle/>
        <a:p>
          <a:endParaRPr lang="en-US"/>
        </a:p>
      </dgm:t>
    </dgm:pt>
  </dgm:ptLst>
  <dgm:cxnLst>
    <dgm:cxn modelId="{B77567D0-D497-4EB5-BC0D-00B14C45F1AF}" type="presOf" srcId="{45750637-631F-4ADE-9341-8C7CACEEF0A1}" destId="{AA823DDA-C465-4FAC-AB8D-B29B8B5DBADA}" srcOrd="0" destOrd="0" presId="urn:microsoft.com/office/officeart/2005/8/layout/matrix3"/>
    <dgm:cxn modelId="{35127B13-2A86-4436-B4E3-5046E411D2CD}" srcId="{EFF23D1C-86D1-442B-A37D-312243163225}" destId="{945B5A96-D15B-4F6E-A9C5-96D75E3F6751}" srcOrd="1" destOrd="0" parTransId="{C698F67A-31EF-42DC-9059-A0CB6E8FABBF}" sibTransId="{8721BE7F-3C27-4602-B642-9275E9A5C6D8}"/>
    <dgm:cxn modelId="{EDC98952-B219-461E-88DD-786D5EED28BE}" type="presOf" srcId="{EFF23D1C-86D1-442B-A37D-312243163225}" destId="{9AD10CDE-1B8D-40C6-AD3D-4BF993DEB920}" srcOrd="0" destOrd="0" presId="urn:microsoft.com/office/officeart/2005/8/layout/matrix3"/>
    <dgm:cxn modelId="{BD740286-6345-45CE-A464-96AD54015E41}" type="presOf" srcId="{945B5A96-D15B-4F6E-A9C5-96D75E3F6751}" destId="{B5E2F18E-C2E0-4F3F-B6F1-BE659AE446D1}" srcOrd="0" destOrd="0" presId="urn:microsoft.com/office/officeart/2005/8/layout/matrix3"/>
    <dgm:cxn modelId="{81428D84-0CB1-4175-9AB9-41F1134391E1}" srcId="{EFF23D1C-86D1-442B-A37D-312243163225}" destId="{45750637-631F-4ADE-9341-8C7CACEEF0A1}" srcOrd="3" destOrd="0" parTransId="{133F1A32-252C-433E-A272-152E86956901}" sibTransId="{49888938-D51D-4DB9-9445-5619AD1DFB7F}"/>
    <dgm:cxn modelId="{DFB7A7D5-B537-4DDE-AA65-4F5F79F572E8}" srcId="{EFF23D1C-86D1-442B-A37D-312243163225}" destId="{8F9BFEF9-7F35-4887-B1B7-F257CAE2859E}" srcOrd="0" destOrd="0" parTransId="{AA6B6055-5D2F-47EA-B30E-6ED1BE2C5B51}" sibTransId="{81D23408-B9D4-4DFC-8CE0-0684266E5B53}"/>
    <dgm:cxn modelId="{029025B8-A89A-469B-ACB5-2801511D66ED}" type="presOf" srcId="{8F9BFEF9-7F35-4887-B1B7-F257CAE2859E}" destId="{C9ED12A3-C826-4D06-9D39-231A46CBFBB3}" srcOrd="0" destOrd="0" presId="urn:microsoft.com/office/officeart/2005/8/layout/matrix3"/>
    <dgm:cxn modelId="{8722C8E0-F8FC-47C0-A3B9-0F5F12F788F1}" srcId="{EFF23D1C-86D1-442B-A37D-312243163225}" destId="{0F576CF7-0CF4-453A-B872-CF0EB86334DC}" srcOrd="2" destOrd="0" parTransId="{CEBF2491-F32C-466D-81C4-10C144A3DBE2}" sibTransId="{8E58D24A-3226-432C-BC54-F3096324AC4B}"/>
    <dgm:cxn modelId="{D5235330-E1E4-43C4-BC5A-8F4AC72D0204}" type="presOf" srcId="{0F576CF7-0CF4-453A-B872-CF0EB86334DC}" destId="{DC4C77B5-1238-4EC8-9F65-EEBCA09FF71F}" srcOrd="0" destOrd="0" presId="urn:microsoft.com/office/officeart/2005/8/layout/matrix3"/>
    <dgm:cxn modelId="{E1F3807D-589C-4152-A705-D34712F280E1}" type="presParOf" srcId="{9AD10CDE-1B8D-40C6-AD3D-4BF993DEB920}" destId="{9E30CA5E-C833-4E2B-B512-8682BAD021E1}" srcOrd="0" destOrd="0" presId="urn:microsoft.com/office/officeart/2005/8/layout/matrix3"/>
    <dgm:cxn modelId="{2E812F48-3A67-4754-B342-D8BDA00DA1C7}" type="presParOf" srcId="{9AD10CDE-1B8D-40C6-AD3D-4BF993DEB920}" destId="{C9ED12A3-C826-4D06-9D39-231A46CBFBB3}" srcOrd="1" destOrd="0" presId="urn:microsoft.com/office/officeart/2005/8/layout/matrix3"/>
    <dgm:cxn modelId="{D50FEEE6-92C3-43A5-B2D6-2FA2A2EFB868}" type="presParOf" srcId="{9AD10CDE-1B8D-40C6-AD3D-4BF993DEB920}" destId="{B5E2F18E-C2E0-4F3F-B6F1-BE659AE446D1}" srcOrd="2" destOrd="0" presId="urn:microsoft.com/office/officeart/2005/8/layout/matrix3"/>
    <dgm:cxn modelId="{FBB265A3-70F3-4050-AAB6-AA139F3EB26B}" type="presParOf" srcId="{9AD10CDE-1B8D-40C6-AD3D-4BF993DEB920}" destId="{DC4C77B5-1238-4EC8-9F65-EEBCA09FF71F}" srcOrd="3" destOrd="0" presId="urn:microsoft.com/office/officeart/2005/8/layout/matrix3"/>
    <dgm:cxn modelId="{E86809EB-2D9B-451D-A317-D06E9E4AD243}" type="presParOf" srcId="{9AD10CDE-1B8D-40C6-AD3D-4BF993DEB920}" destId="{AA823DDA-C465-4FAC-AB8D-B29B8B5DBADA}" srcOrd="4" destOrd="0" presId="urn:microsoft.com/office/officeart/2005/8/layout/matrix3"/>
  </dgm:cxnLst>
  <dgm:bg>
    <a:effectLst>
      <a:outerShdw blurRad="50800" dist="50800" dir="5400000" algn="ctr" rotWithShape="0">
        <a:srgbClr val="00B0F0"/>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189EB3-6892-4030-98A7-1D1D33EF73DF}" type="doc">
      <dgm:prSet loTypeId="urn:microsoft.com/office/officeart/2005/8/layout/venn1" loCatId="relationship" qsTypeId="urn:microsoft.com/office/officeart/2005/8/quickstyle/simple1" qsCatId="simple" csTypeId="urn:microsoft.com/office/officeart/2005/8/colors/accent1_2" csCatId="accent1" phldr="1"/>
      <dgm:spPr/>
    </dgm:pt>
    <dgm:pt modelId="{72853AF8-25C9-4CDD-88E9-0302F99D9596}">
      <dgm:prSet phldrT="[Text]" custT="1"/>
      <dgm:spPr/>
      <dgm:t>
        <a:bodyPr/>
        <a:lstStyle/>
        <a:p>
          <a:r>
            <a:rPr lang="en-US" sz="1800" dirty="0" smtClean="0">
              <a:solidFill>
                <a:srgbClr val="002060"/>
              </a:solidFill>
              <a:latin typeface="Comic Sans MS" pitchFamily="66" charset="0"/>
            </a:rPr>
            <a:t>Group work contribution</a:t>
          </a:r>
          <a:endParaRPr lang="en-US" sz="1800" dirty="0">
            <a:solidFill>
              <a:srgbClr val="002060"/>
            </a:solidFill>
            <a:latin typeface="Comic Sans MS" pitchFamily="66" charset="0"/>
          </a:endParaRPr>
        </a:p>
      </dgm:t>
    </dgm:pt>
    <dgm:pt modelId="{778D4E62-8954-4D2F-A0F4-DEF99EC5629E}" type="parTrans" cxnId="{D4C195AC-5E81-4797-AD2D-964C2D38F13E}">
      <dgm:prSet/>
      <dgm:spPr/>
      <dgm:t>
        <a:bodyPr/>
        <a:lstStyle/>
        <a:p>
          <a:endParaRPr lang="en-US"/>
        </a:p>
      </dgm:t>
    </dgm:pt>
    <dgm:pt modelId="{A1D403AD-0481-4663-A898-1E729E04B048}" type="sibTrans" cxnId="{D4C195AC-5E81-4797-AD2D-964C2D38F13E}">
      <dgm:prSet/>
      <dgm:spPr/>
      <dgm:t>
        <a:bodyPr/>
        <a:lstStyle/>
        <a:p>
          <a:endParaRPr lang="en-US"/>
        </a:p>
      </dgm:t>
    </dgm:pt>
    <dgm:pt modelId="{BE46CD36-BACB-4254-AB1A-7FBC6C0C96E3}">
      <dgm:prSet phldrT="[Text]" custT="1"/>
      <dgm:spPr/>
      <dgm:t>
        <a:bodyPr/>
        <a:lstStyle/>
        <a:p>
          <a:r>
            <a:rPr lang="en-US" sz="1800" dirty="0" smtClean="0">
              <a:solidFill>
                <a:srgbClr val="002060"/>
              </a:solidFill>
              <a:latin typeface="Comic Sans MS" pitchFamily="66" charset="0"/>
            </a:rPr>
            <a:t>Extension Homework: Research school programs that promote literacy in the home</a:t>
          </a:r>
          <a:endParaRPr lang="en-US" sz="1800" dirty="0">
            <a:solidFill>
              <a:srgbClr val="002060"/>
            </a:solidFill>
            <a:latin typeface="Comic Sans MS" pitchFamily="66" charset="0"/>
          </a:endParaRPr>
        </a:p>
      </dgm:t>
    </dgm:pt>
    <dgm:pt modelId="{EBD148CF-FFE2-428F-B9A7-A9A94B1E14B2}" type="parTrans" cxnId="{6F96E1DF-25A9-4786-B611-9ADA15B1C522}">
      <dgm:prSet/>
      <dgm:spPr/>
      <dgm:t>
        <a:bodyPr/>
        <a:lstStyle/>
        <a:p>
          <a:endParaRPr lang="en-US"/>
        </a:p>
      </dgm:t>
    </dgm:pt>
    <dgm:pt modelId="{A8C29BB5-D660-4862-98C8-E007E4865B46}" type="sibTrans" cxnId="{6F96E1DF-25A9-4786-B611-9ADA15B1C522}">
      <dgm:prSet/>
      <dgm:spPr/>
      <dgm:t>
        <a:bodyPr/>
        <a:lstStyle/>
        <a:p>
          <a:endParaRPr lang="en-US"/>
        </a:p>
      </dgm:t>
    </dgm:pt>
    <dgm:pt modelId="{0083CAC6-3C4B-4E5E-87EF-52EB6569614D}">
      <dgm:prSet phldrT="[Text]" custT="1"/>
      <dgm:spPr/>
      <dgm:t>
        <a:bodyPr/>
        <a:lstStyle/>
        <a:p>
          <a:r>
            <a:rPr lang="en-US" sz="1800" dirty="0" smtClean="0">
              <a:solidFill>
                <a:srgbClr val="002060"/>
              </a:solidFill>
              <a:latin typeface="Comic Sans MS" pitchFamily="66" charset="0"/>
            </a:rPr>
            <a:t>Individual research of causes and possible solutions</a:t>
          </a:r>
          <a:endParaRPr lang="en-US" sz="1800" dirty="0">
            <a:solidFill>
              <a:srgbClr val="002060"/>
            </a:solidFill>
            <a:latin typeface="Comic Sans MS" pitchFamily="66" charset="0"/>
          </a:endParaRPr>
        </a:p>
      </dgm:t>
    </dgm:pt>
    <dgm:pt modelId="{FF99158E-6C4C-49FD-B3AB-CF2A743E3D0F}" type="parTrans" cxnId="{22507DC4-D33B-4508-83EB-944ED313FAE3}">
      <dgm:prSet/>
      <dgm:spPr/>
      <dgm:t>
        <a:bodyPr/>
        <a:lstStyle/>
        <a:p>
          <a:endParaRPr lang="en-US"/>
        </a:p>
      </dgm:t>
    </dgm:pt>
    <dgm:pt modelId="{79523CF1-B600-4D44-82EF-7CEBC8B71EDF}" type="sibTrans" cxnId="{22507DC4-D33B-4508-83EB-944ED313FAE3}">
      <dgm:prSet/>
      <dgm:spPr/>
      <dgm:t>
        <a:bodyPr/>
        <a:lstStyle/>
        <a:p>
          <a:endParaRPr lang="en-US"/>
        </a:p>
      </dgm:t>
    </dgm:pt>
    <dgm:pt modelId="{44990E66-A072-4DDA-A351-BF0825C34727}" type="pres">
      <dgm:prSet presAssocID="{6C189EB3-6892-4030-98A7-1D1D33EF73DF}" presName="compositeShape" presStyleCnt="0">
        <dgm:presLayoutVars>
          <dgm:chMax val="7"/>
          <dgm:dir/>
          <dgm:resizeHandles val="exact"/>
        </dgm:presLayoutVars>
      </dgm:prSet>
      <dgm:spPr/>
    </dgm:pt>
    <dgm:pt modelId="{04751495-4EB0-4BF2-AA72-1103E2F8C374}" type="pres">
      <dgm:prSet presAssocID="{72853AF8-25C9-4CDD-88E9-0302F99D9596}" presName="circ1" presStyleLbl="vennNode1" presStyleIdx="0" presStyleCnt="3"/>
      <dgm:spPr/>
      <dgm:t>
        <a:bodyPr/>
        <a:lstStyle/>
        <a:p>
          <a:endParaRPr lang="en-US"/>
        </a:p>
      </dgm:t>
    </dgm:pt>
    <dgm:pt modelId="{CBF350D8-8312-4FC3-855C-998F1AF2BBCE}" type="pres">
      <dgm:prSet presAssocID="{72853AF8-25C9-4CDD-88E9-0302F99D9596}" presName="circ1Tx" presStyleLbl="revTx" presStyleIdx="0" presStyleCnt="0">
        <dgm:presLayoutVars>
          <dgm:chMax val="0"/>
          <dgm:chPref val="0"/>
          <dgm:bulletEnabled val="1"/>
        </dgm:presLayoutVars>
      </dgm:prSet>
      <dgm:spPr/>
      <dgm:t>
        <a:bodyPr/>
        <a:lstStyle/>
        <a:p>
          <a:endParaRPr lang="en-US"/>
        </a:p>
      </dgm:t>
    </dgm:pt>
    <dgm:pt modelId="{B2A245CE-3B2D-4F75-8588-A36E1058A4C4}" type="pres">
      <dgm:prSet presAssocID="{BE46CD36-BACB-4254-AB1A-7FBC6C0C96E3}" presName="circ2" presStyleLbl="vennNode1" presStyleIdx="1" presStyleCnt="3"/>
      <dgm:spPr/>
      <dgm:t>
        <a:bodyPr/>
        <a:lstStyle/>
        <a:p>
          <a:endParaRPr lang="en-US"/>
        </a:p>
      </dgm:t>
    </dgm:pt>
    <dgm:pt modelId="{A5A8614C-61BC-4DA3-98FB-8D62C52297AC}" type="pres">
      <dgm:prSet presAssocID="{BE46CD36-BACB-4254-AB1A-7FBC6C0C96E3}" presName="circ2Tx" presStyleLbl="revTx" presStyleIdx="0" presStyleCnt="0">
        <dgm:presLayoutVars>
          <dgm:chMax val="0"/>
          <dgm:chPref val="0"/>
          <dgm:bulletEnabled val="1"/>
        </dgm:presLayoutVars>
      </dgm:prSet>
      <dgm:spPr/>
      <dgm:t>
        <a:bodyPr/>
        <a:lstStyle/>
        <a:p>
          <a:endParaRPr lang="en-US"/>
        </a:p>
      </dgm:t>
    </dgm:pt>
    <dgm:pt modelId="{43F0EB2F-BC58-4111-B625-25FFA19DC3C3}" type="pres">
      <dgm:prSet presAssocID="{0083CAC6-3C4B-4E5E-87EF-52EB6569614D}" presName="circ3" presStyleLbl="vennNode1" presStyleIdx="2" presStyleCnt="3"/>
      <dgm:spPr/>
      <dgm:t>
        <a:bodyPr/>
        <a:lstStyle/>
        <a:p>
          <a:endParaRPr lang="en-US"/>
        </a:p>
      </dgm:t>
    </dgm:pt>
    <dgm:pt modelId="{515A93C0-0BC7-4B80-8027-0FAB2EB0AF33}" type="pres">
      <dgm:prSet presAssocID="{0083CAC6-3C4B-4E5E-87EF-52EB6569614D}" presName="circ3Tx" presStyleLbl="revTx" presStyleIdx="0" presStyleCnt="0">
        <dgm:presLayoutVars>
          <dgm:chMax val="0"/>
          <dgm:chPref val="0"/>
          <dgm:bulletEnabled val="1"/>
        </dgm:presLayoutVars>
      </dgm:prSet>
      <dgm:spPr/>
      <dgm:t>
        <a:bodyPr/>
        <a:lstStyle/>
        <a:p>
          <a:endParaRPr lang="en-US"/>
        </a:p>
      </dgm:t>
    </dgm:pt>
  </dgm:ptLst>
  <dgm:cxnLst>
    <dgm:cxn modelId="{22507DC4-D33B-4508-83EB-944ED313FAE3}" srcId="{6C189EB3-6892-4030-98A7-1D1D33EF73DF}" destId="{0083CAC6-3C4B-4E5E-87EF-52EB6569614D}" srcOrd="2" destOrd="0" parTransId="{FF99158E-6C4C-49FD-B3AB-CF2A743E3D0F}" sibTransId="{79523CF1-B600-4D44-82EF-7CEBC8B71EDF}"/>
    <dgm:cxn modelId="{6F96E1DF-25A9-4786-B611-9ADA15B1C522}" srcId="{6C189EB3-6892-4030-98A7-1D1D33EF73DF}" destId="{BE46CD36-BACB-4254-AB1A-7FBC6C0C96E3}" srcOrd="1" destOrd="0" parTransId="{EBD148CF-FFE2-428F-B9A7-A9A94B1E14B2}" sibTransId="{A8C29BB5-D660-4862-98C8-E007E4865B46}"/>
    <dgm:cxn modelId="{E8FC9BB6-6786-469F-9610-A2FE3364F516}" type="presOf" srcId="{0083CAC6-3C4B-4E5E-87EF-52EB6569614D}" destId="{43F0EB2F-BC58-4111-B625-25FFA19DC3C3}" srcOrd="0" destOrd="0" presId="urn:microsoft.com/office/officeart/2005/8/layout/venn1"/>
    <dgm:cxn modelId="{6E913C39-CCC4-4FED-9E5F-714E54A00690}" type="presOf" srcId="{BE46CD36-BACB-4254-AB1A-7FBC6C0C96E3}" destId="{A5A8614C-61BC-4DA3-98FB-8D62C52297AC}" srcOrd="1" destOrd="0" presId="urn:microsoft.com/office/officeart/2005/8/layout/venn1"/>
    <dgm:cxn modelId="{6EC25549-B7E0-4095-BB64-C416074770F5}" type="presOf" srcId="{0083CAC6-3C4B-4E5E-87EF-52EB6569614D}" destId="{515A93C0-0BC7-4B80-8027-0FAB2EB0AF33}" srcOrd="1" destOrd="0" presId="urn:microsoft.com/office/officeart/2005/8/layout/venn1"/>
    <dgm:cxn modelId="{D4C195AC-5E81-4797-AD2D-964C2D38F13E}" srcId="{6C189EB3-6892-4030-98A7-1D1D33EF73DF}" destId="{72853AF8-25C9-4CDD-88E9-0302F99D9596}" srcOrd="0" destOrd="0" parTransId="{778D4E62-8954-4D2F-A0F4-DEF99EC5629E}" sibTransId="{A1D403AD-0481-4663-A898-1E729E04B048}"/>
    <dgm:cxn modelId="{3690BDA1-FF81-44F2-8144-D99598593FD2}" type="presOf" srcId="{BE46CD36-BACB-4254-AB1A-7FBC6C0C96E3}" destId="{B2A245CE-3B2D-4F75-8588-A36E1058A4C4}" srcOrd="0" destOrd="0" presId="urn:microsoft.com/office/officeart/2005/8/layout/venn1"/>
    <dgm:cxn modelId="{E25DBB93-D866-41D8-A633-054F4507A038}" type="presOf" srcId="{6C189EB3-6892-4030-98A7-1D1D33EF73DF}" destId="{44990E66-A072-4DDA-A351-BF0825C34727}" srcOrd="0" destOrd="0" presId="urn:microsoft.com/office/officeart/2005/8/layout/venn1"/>
    <dgm:cxn modelId="{7D4EDD22-9E9D-4CE7-8369-73B0B0C8F328}" type="presOf" srcId="{72853AF8-25C9-4CDD-88E9-0302F99D9596}" destId="{CBF350D8-8312-4FC3-855C-998F1AF2BBCE}" srcOrd="1" destOrd="0" presId="urn:microsoft.com/office/officeart/2005/8/layout/venn1"/>
    <dgm:cxn modelId="{DE258CA8-8447-4D93-AFE1-E50843939927}" type="presOf" srcId="{72853AF8-25C9-4CDD-88E9-0302F99D9596}" destId="{04751495-4EB0-4BF2-AA72-1103E2F8C374}" srcOrd="0" destOrd="0" presId="urn:microsoft.com/office/officeart/2005/8/layout/venn1"/>
    <dgm:cxn modelId="{1D6E944E-2011-4F8C-8AB3-912D9EFAFDD3}" type="presParOf" srcId="{44990E66-A072-4DDA-A351-BF0825C34727}" destId="{04751495-4EB0-4BF2-AA72-1103E2F8C374}" srcOrd="0" destOrd="0" presId="urn:microsoft.com/office/officeart/2005/8/layout/venn1"/>
    <dgm:cxn modelId="{214FAC6F-CB9F-4F09-B03D-E24148402965}" type="presParOf" srcId="{44990E66-A072-4DDA-A351-BF0825C34727}" destId="{CBF350D8-8312-4FC3-855C-998F1AF2BBCE}" srcOrd="1" destOrd="0" presId="urn:microsoft.com/office/officeart/2005/8/layout/venn1"/>
    <dgm:cxn modelId="{4D182A3F-ABC2-4DEE-8453-EC5466A733FA}" type="presParOf" srcId="{44990E66-A072-4DDA-A351-BF0825C34727}" destId="{B2A245CE-3B2D-4F75-8588-A36E1058A4C4}" srcOrd="2" destOrd="0" presId="urn:microsoft.com/office/officeart/2005/8/layout/venn1"/>
    <dgm:cxn modelId="{C7598738-B2CB-4FD8-8BD5-8F0DB7E12C5F}" type="presParOf" srcId="{44990E66-A072-4DDA-A351-BF0825C34727}" destId="{A5A8614C-61BC-4DA3-98FB-8D62C52297AC}" srcOrd="3" destOrd="0" presId="urn:microsoft.com/office/officeart/2005/8/layout/venn1"/>
    <dgm:cxn modelId="{4373E5E4-2ED4-4E86-9ACF-6B32A85E8592}" type="presParOf" srcId="{44990E66-A072-4DDA-A351-BF0825C34727}" destId="{43F0EB2F-BC58-4111-B625-25FFA19DC3C3}" srcOrd="4" destOrd="0" presId="urn:microsoft.com/office/officeart/2005/8/layout/venn1"/>
    <dgm:cxn modelId="{FBE3D53D-89F1-4583-A981-C3A11E91DFDC}" type="presParOf" srcId="{44990E66-A072-4DDA-A351-BF0825C34727}" destId="{515A93C0-0BC7-4B80-8027-0FAB2EB0AF33}"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216D64-A4A7-46B2-88DA-3E38EB4155F5}">
      <dsp:nvSpPr>
        <dsp:cNvPr id="0" name=""/>
        <dsp:cNvSpPr/>
      </dsp:nvSpPr>
      <dsp:spPr>
        <a:xfrm>
          <a:off x="0" y="0"/>
          <a:ext cx="6474302" cy="1485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latin typeface="Comic Sans MS" pitchFamily="66" charset="0"/>
            </a:rPr>
            <a:t>Whole class literacy instruction using grade level curriculum and materials in the general education classroom</a:t>
          </a:r>
          <a:endParaRPr lang="en-US" sz="1900" kern="1200" dirty="0">
            <a:latin typeface="Comic Sans MS" pitchFamily="66" charset="0"/>
          </a:endParaRPr>
        </a:p>
      </dsp:txBody>
      <dsp:txXfrm>
        <a:off x="0" y="0"/>
        <a:ext cx="4957941" cy="1485900"/>
      </dsp:txXfrm>
    </dsp:sp>
    <dsp:sp modelId="{1785E45B-ABBB-4F6E-8970-BE0FE8D045FC}">
      <dsp:nvSpPr>
        <dsp:cNvPr id="0" name=""/>
        <dsp:cNvSpPr/>
      </dsp:nvSpPr>
      <dsp:spPr>
        <a:xfrm>
          <a:off x="571261" y="1733550"/>
          <a:ext cx="6474302" cy="1485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latin typeface="Comic Sans MS" pitchFamily="66" charset="0"/>
            </a:rPr>
            <a:t>Differentiated tasks meeting the needs of different learning styles and abilities in the general education classroom</a:t>
          </a:r>
          <a:endParaRPr lang="en-US" sz="1900" kern="1200" dirty="0">
            <a:latin typeface="Comic Sans MS" pitchFamily="66" charset="0"/>
          </a:endParaRPr>
        </a:p>
      </dsp:txBody>
      <dsp:txXfrm>
        <a:off x="571261" y="1733550"/>
        <a:ext cx="4937205" cy="1485900"/>
      </dsp:txXfrm>
    </dsp:sp>
    <dsp:sp modelId="{D90A7E1F-34E0-4AFB-B161-20B1557B363B}">
      <dsp:nvSpPr>
        <dsp:cNvPr id="0" name=""/>
        <dsp:cNvSpPr/>
      </dsp:nvSpPr>
      <dsp:spPr>
        <a:xfrm>
          <a:off x="1142523" y="3467100"/>
          <a:ext cx="6474302" cy="1485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latin typeface="Comic Sans MS" pitchFamily="66" charset="0"/>
            </a:rPr>
            <a:t>Individualized literacy services provided in different settings such as a resource room, integrated co-teaching classroom, 12:1:1 self-contained classroom </a:t>
          </a:r>
          <a:endParaRPr lang="en-US" sz="1900" kern="1200" dirty="0">
            <a:latin typeface="Comic Sans MS" pitchFamily="66" charset="0"/>
          </a:endParaRPr>
        </a:p>
      </dsp:txBody>
      <dsp:txXfrm>
        <a:off x="1142523" y="3467100"/>
        <a:ext cx="4937205" cy="1485900"/>
      </dsp:txXfrm>
    </dsp:sp>
    <dsp:sp modelId="{EC1008D5-C199-4D1F-AEEF-838B094DBC85}">
      <dsp:nvSpPr>
        <dsp:cNvPr id="0" name=""/>
        <dsp:cNvSpPr/>
      </dsp:nvSpPr>
      <dsp:spPr>
        <a:xfrm>
          <a:off x="5508467" y="1126807"/>
          <a:ext cx="965835" cy="96583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508467" y="1126807"/>
        <a:ext cx="965835" cy="965835"/>
      </dsp:txXfrm>
    </dsp:sp>
    <dsp:sp modelId="{6DA7C398-EDE4-4DF9-BD84-5DBC34AB959A}">
      <dsp:nvSpPr>
        <dsp:cNvPr id="0" name=""/>
        <dsp:cNvSpPr/>
      </dsp:nvSpPr>
      <dsp:spPr>
        <a:xfrm>
          <a:off x="6079729" y="2850451"/>
          <a:ext cx="965835" cy="96583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079729" y="2850451"/>
        <a:ext cx="965835" cy="96583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30CA5E-C833-4E2B-B512-8682BAD021E1}">
      <dsp:nvSpPr>
        <dsp:cNvPr id="0" name=""/>
        <dsp:cNvSpPr/>
      </dsp:nvSpPr>
      <dsp:spPr>
        <a:xfrm>
          <a:off x="1790699" y="0"/>
          <a:ext cx="4572000" cy="4572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ED12A3-C826-4D06-9D39-231A46CBFBB3}">
      <dsp:nvSpPr>
        <dsp:cNvPr id="0" name=""/>
        <dsp:cNvSpPr/>
      </dsp:nvSpPr>
      <dsp:spPr>
        <a:xfrm>
          <a:off x="2225039" y="434340"/>
          <a:ext cx="1783080" cy="1783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Comic Sans MS" pitchFamily="66" charset="0"/>
            </a:rPr>
            <a:t>How can school literacy instruction be more effective?</a:t>
          </a:r>
          <a:endParaRPr lang="en-US" sz="1500" kern="1200" dirty="0">
            <a:latin typeface="Comic Sans MS" pitchFamily="66" charset="0"/>
          </a:endParaRPr>
        </a:p>
      </dsp:txBody>
      <dsp:txXfrm>
        <a:off x="2225039" y="434340"/>
        <a:ext cx="1783080" cy="1783080"/>
      </dsp:txXfrm>
    </dsp:sp>
    <dsp:sp modelId="{B5E2F18E-C2E0-4F3F-B6F1-BE659AE446D1}">
      <dsp:nvSpPr>
        <dsp:cNvPr id="0" name=""/>
        <dsp:cNvSpPr/>
      </dsp:nvSpPr>
      <dsp:spPr>
        <a:xfrm>
          <a:off x="4145280" y="434340"/>
          <a:ext cx="1783080" cy="1783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Comic Sans MS" pitchFamily="66" charset="0"/>
            </a:rPr>
            <a:t>How can literacy engagement in the home be increased?</a:t>
          </a:r>
          <a:endParaRPr lang="en-US" sz="1500" kern="1200" dirty="0">
            <a:latin typeface="Comic Sans MS" pitchFamily="66" charset="0"/>
          </a:endParaRPr>
        </a:p>
      </dsp:txBody>
      <dsp:txXfrm>
        <a:off x="4145280" y="434340"/>
        <a:ext cx="1783080" cy="1783080"/>
      </dsp:txXfrm>
    </dsp:sp>
    <dsp:sp modelId="{DC4C77B5-1238-4EC8-9F65-EEBCA09FF71F}">
      <dsp:nvSpPr>
        <dsp:cNvPr id="0" name=""/>
        <dsp:cNvSpPr/>
      </dsp:nvSpPr>
      <dsp:spPr>
        <a:xfrm>
          <a:off x="2225039" y="2354580"/>
          <a:ext cx="1783080" cy="1783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Comic Sans MS" pitchFamily="66" charset="0"/>
            </a:rPr>
            <a:t>How can student attitudes towards literacy be improved?</a:t>
          </a:r>
          <a:endParaRPr lang="en-US" sz="1500" kern="1200" dirty="0">
            <a:latin typeface="Comic Sans MS" pitchFamily="66" charset="0"/>
          </a:endParaRPr>
        </a:p>
      </dsp:txBody>
      <dsp:txXfrm>
        <a:off x="2225039" y="2354580"/>
        <a:ext cx="1783080" cy="1783080"/>
      </dsp:txXfrm>
    </dsp:sp>
    <dsp:sp modelId="{AA823DDA-C465-4FAC-AB8D-B29B8B5DBADA}">
      <dsp:nvSpPr>
        <dsp:cNvPr id="0" name=""/>
        <dsp:cNvSpPr/>
      </dsp:nvSpPr>
      <dsp:spPr>
        <a:xfrm>
          <a:off x="4145280" y="2354580"/>
          <a:ext cx="1783080" cy="1783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latin typeface="Comic Sans MS" pitchFamily="66" charset="0"/>
            </a:rPr>
            <a:t>What materials or tools can be utilized to improve the problem?</a:t>
          </a:r>
          <a:endParaRPr lang="en-US" sz="1500" kern="1200" dirty="0">
            <a:latin typeface="Comic Sans MS" pitchFamily="66" charset="0"/>
          </a:endParaRPr>
        </a:p>
      </dsp:txBody>
      <dsp:txXfrm>
        <a:off x="4145280" y="2354580"/>
        <a:ext cx="1783080" cy="17830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751495-4EB0-4BF2-AA72-1103E2F8C374}">
      <dsp:nvSpPr>
        <dsp:cNvPr id="0" name=""/>
        <dsp:cNvSpPr/>
      </dsp:nvSpPr>
      <dsp:spPr>
        <a:xfrm>
          <a:off x="2454437" y="142086"/>
          <a:ext cx="2939725" cy="293972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2060"/>
              </a:solidFill>
              <a:latin typeface="Comic Sans MS" pitchFamily="66" charset="0"/>
            </a:rPr>
            <a:t>Group work contribution</a:t>
          </a:r>
          <a:endParaRPr lang="en-US" sz="1800" kern="1200" dirty="0">
            <a:solidFill>
              <a:srgbClr val="002060"/>
            </a:solidFill>
            <a:latin typeface="Comic Sans MS" pitchFamily="66" charset="0"/>
          </a:endParaRPr>
        </a:p>
      </dsp:txBody>
      <dsp:txXfrm>
        <a:off x="2846400" y="656538"/>
        <a:ext cx="2155798" cy="1322876"/>
      </dsp:txXfrm>
    </dsp:sp>
    <dsp:sp modelId="{B2A245CE-3B2D-4F75-8588-A36E1058A4C4}">
      <dsp:nvSpPr>
        <dsp:cNvPr id="0" name=""/>
        <dsp:cNvSpPr/>
      </dsp:nvSpPr>
      <dsp:spPr>
        <a:xfrm>
          <a:off x="3515188" y="1979415"/>
          <a:ext cx="2939725" cy="293972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2060"/>
              </a:solidFill>
              <a:latin typeface="Comic Sans MS" pitchFamily="66" charset="0"/>
            </a:rPr>
            <a:t>Extension Homework: Research school programs that promote literacy in the home</a:t>
          </a:r>
          <a:endParaRPr lang="en-US" sz="1800" kern="1200" dirty="0">
            <a:solidFill>
              <a:srgbClr val="002060"/>
            </a:solidFill>
            <a:latin typeface="Comic Sans MS" pitchFamily="66" charset="0"/>
          </a:endParaRPr>
        </a:p>
      </dsp:txBody>
      <dsp:txXfrm>
        <a:off x="4414254" y="2738844"/>
        <a:ext cx="1763835" cy="1616849"/>
      </dsp:txXfrm>
    </dsp:sp>
    <dsp:sp modelId="{43F0EB2F-BC58-4111-B625-25FFA19DC3C3}">
      <dsp:nvSpPr>
        <dsp:cNvPr id="0" name=""/>
        <dsp:cNvSpPr/>
      </dsp:nvSpPr>
      <dsp:spPr>
        <a:xfrm>
          <a:off x="1393686" y="1979415"/>
          <a:ext cx="2939725" cy="293972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2060"/>
              </a:solidFill>
              <a:latin typeface="Comic Sans MS" pitchFamily="66" charset="0"/>
            </a:rPr>
            <a:t>Individual research of causes and possible solutions</a:t>
          </a:r>
          <a:endParaRPr lang="en-US" sz="1800" kern="1200" dirty="0">
            <a:solidFill>
              <a:srgbClr val="002060"/>
            </a:solidFill>
            <a:latin typeface="Comic Sans MS" pitchFamily="66" charset="0"/>
          </a:endParaRPr>
        </a:p>
      </dsp:txBody>
      <dsp:txXfrm>
        <a:off x="1670510" y="2738844"/>
        <a:ext cx="1763835" cy="161684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6D02B16-5248-B64A-B28C-BF17752ED7C6}" type="datetimeFigureOut">
              <a:rPr lang="en-US" smtClean="0"/>
              <a:pPr/>
              <a:t>9/29/2014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36D02B16-5248-B64A-B28C-BF17752ED7C6}" type="datetimeFigureOut">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CC395-68C5-6341-B031-0CD293BE10DE}"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6D02B16-5248-B64A-B28C-BF17752ED7C6}" type="datetimeFigureOut">
              <a:rPr lang="en-US" smtClean="0"/>
              <a:pPr/>
              <a:t>9/29/2014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2CC395-68C5-6341-B031-0CD293BE10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6D02B16-5248-B64A-B28C-BF17752ED7C6}" type="datetimeFigureOut">
              <a:rPr lang="en-US" smtClean="0"/>
              <a:pPr/>
              <a:t>9/29/2014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2CC395-68C5-6341-B031-0CD293BE10D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6D02B16-5248-B64A-B28C-BF17752ED7C6}" type="datetimeFigureOut">
              <a:rPr lang="en-US" smtClean="0"/>
              <a:pPr/>
              <a:t>9/29/2014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6D02B16-5248-B64A-B28C-BF17752ED7C6}" type="datetimeFigureOut">
              <a:rPr lang="en-US" smtClean="0"/>
              <a:pPr/>
              <a:t>9/29/2014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12CC395-68C5-6341-B031-0CD293BE10DE}"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02B16-5248-B64A-B28C-BF17752ED7C6}" type="datetimeFigureOut">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CC395-68C5-6341-B031-0CD293BE10DE}"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36D02B16-5248-B64A-B28C-BF17752ED7C6}" type="datetimeFigureOut">
              <a:rPr lang="en-US" smtClean="0"/>
              <a:pPr/>
              <a:t>9/29/2014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12CC395-68C5-6341-B031-0CD293BE10DE}"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36D02B16-5248-B64A-B28C-BF17752ED7C6}" type="datetimeFigureOut">
              <a:rPr lang="en-US" smtClean="0"/>
              <a:pPr/>
              <a:t>9/29/2014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12CC395-68C5-6341-B031-0CD293BE10DE}"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6D02B16-5248-B64A-B28C-BF17752ED7C6}" type="datetimeFigureOut">
              <a:rPr lang="en-US" smtClean="0"/>
              <a:pPr/>
              <a:t>9/29/2014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12CC395-68C5-6341-B031-0CD293BE10DE}"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6D02B16-5248-B64A-B28C-BF17752ED7C6}"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CC395-68C5-6341-B031-0CD293BE10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6D02B16-5248-B64A-B28C-BF17752ED7C6}"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CC395-68C5-6341-B031-0CD293BE10DE}"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6D02B16-5248-B64A-B28C-BF17752ED7C6}"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CC395-68C5-6341-B031-0CD293BE10DE}"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6D02B16-5248-B64A-B28C-BF17752ED7C6}" type="datetimeFigureOut">
              <a:rPr lang="en-US" smtClean="0"/>
              <a:pPr/>
              <a:t>9/29/2014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CC395-68C5-6341-B031-0CD293BE10DE}"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6D02B16-5248-B64A-B28C-BF17752ED7C6}" type="datetimeFigureOut">
              <a:rPr lang="en-US" smtClean="0"/>
              <a:pPr/>
              <a:t>9/29/2014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36D02B16-5248-B64A-B28C-BF17752ED7C6}" type="datetimeFigureOut">
              <a:rPr lang="en-US" smtClean="0"/>
              <a:pPr/>
              <a:t>9/29/2014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12CC395-68C5-6341-B031-0CD293BE10DE}"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6D02B16-5248-B64A-B28C-BF17752ED7C6}" type="datetimeFigureOut">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CC395-68C5-6341-B031-0CD293BE10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6D02B16-5248-B64A-B28C-BF17752ED7C6}" type="datetimeFigureOut">
              <a:rPr lang="en-US" smtClean="0"/>
              <a:pPr/>
              <a:t>9/29/2014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2CC395-68C5-6341-B031-0CD293BE10DE}"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6D02B16-5248-B64A-B28C-BF17752ED7C6}" type="datetimeFigureOut">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12CC395-68C5-6341-B031-0CD293BE10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6D02B16-5248-B64A-B28C-BF17752ED7C6}" type="datetimeFigureOut">
              <a:rPr lang="en-US" smtClean="0"/>
              <a:pPr/>
              <a:t>9/29/2014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CC395-68C5-6341-B031-0CD293BE10DE}"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36D02B16-5248-B64A-B28C-BF17752ED7C6}" type="datetimeFigureOut">
              <a:rPr lang="en-US" smtClean="0"/>
              <a:pPr/>
              <a:t>9/29/2014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12CC395-68C5-6341-B031-0CD293BE10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hyperlink" Target="http://flippedtips.com/plegal/ppae/ppae3.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4724400"/>
            <a:ext cx="6858000" cy="1409703"/>
          </a:xfrm>
        </p:spPr>
        <p:txBody>
          <a:bodyPr>
            <a:noAutofit/>
          </a:bodyPr>
          <a:lstStyle/>
          <a:p>
            <a:r>
              <a:rPr lang="en-US" sz="4000" dirty="0" smtClean="0">
                <a:latin typeface="Comic Sans MS" pitchFamily="66" charset="0"/>
                <a:cs typeface="Arial Rounded MT Bold"/>
              </a:rPr>
              <a:t>Low Literacy Rates in New York City Middle Schools</a:t>
            </a:r>
            <a:endParaRPr lang="en-US" sz="4000" dirty="0">
              <a:latin typeface="Comic Sans MS" pitchFamily="66" charset="0"/>
              <a:cs typeface="Arial Rounded MT Bold"/>
            </a:endParaRPr>
          </a:p>
        </p:txBody>
      </p:sp>
      <p:sp>
        <p:nvSpPr>
          <p:cNvPr id="3" name="Subtitle 2"/>
          <p:cNvSpPr>
            <a:spLocks noGrp="1"/>
          </p:cNvSpPr>
          <p:nvPr>
            <p:ph type="subTitle" idx="1"/>
          </p:nvPr>
        </p:nvSpPr>
        <p:spPr>
          <a:xfrm>
            <a:off x="5486400" y="6109447"/>
            <a:ext cx="3657600" cy="748553"/>
          </a:xfrm>
        </p:spPr>
        <p:txBody>
          <a:bodyPr>
            <a:noAutofit/>
          </a:bodyPr>
          <a:lstStyle/>
          <a:p>
            <a:r>
              <a:rPr lang="en-US" sz="4400" dirty="0" smtClean="0">
                <a:solidFill>
                  <a:srgbClr val="0000FF"/>
                </a:solidFill>
                <a:latin typeface="Comic Sans MS" pitchFamily="66" charset="0"/>
                <a:cs typeface="Arial Rounded MT Bold"/>
              </a:rPr>
              <a:t>Ms. Vespe</a:t>
            </a:r>
            <a:endParaRPr lang="en-US" sz="4400" dirty="0">
              <a:solidFill>
                <a:srgbClr val="0000FF"/>
              </a:solidFill>
              <a:latin typeface="Comic Sans MS" pitchFamily="66" charset="0"/>
              <a:cs typeface="Arial Rounded MT Bo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data:image/jpeg;base64,/9j/4AAQSkZJRgABAQAAAQABAAD/2wCEAAkGBw8SDxQREhIQFBUVFA8UFRUVDhQaFBQUFRQWFhgYGBkYHCggHhwlGxQUITEhJSkrLi4zFx8zODMvQzQyMCwBCgoKDg0OGhAQGywlHyQsLCwsLC4sLCwvLDAsLCwsNCwsLCwsNCwsLDQsNCwsLC4sLCwsLCwsLCwsLCwsLDIsLP/AABEIAOEA4QMBEQACEQEDEQH/xAAcAAEAAgMBAQEAAAAAAAAAAAAAAwQCBQcGAQj/xAA/EAACAQIEBAEJBgUBCQAAAAAAAQIDEQQFITESQVFhBgcTIjJCUnGx0YGRocHh8RQVI0NiNBYzcnSTorLi8P/EABoBAQACAwEAAAAAAAAAAAAAAAADBAECBQb/xAAyEQEAAgECBAUEAQMEAwEAAAAAAQIDBBESMUFRBSEiYbETcYHh8COh0RQyM8FCUpIG/9oADAMBAAIRAxEAPwDuIAAAAAAAAAAAAAAAAAAAAAAAB5rPs6velSentST37J/mV8mTpDr6PR7evJH2j/Lz0a8ou8ZST6qTTIYnZ0rVraNphtcB4mqQ0qLjj12kvyZLXLMc1HN4fS3nTyn+z1OCxtOrHipyTXPquzXIsRaJ5ORkxXxztaFgyjAAAAAAAAAAAAAAAAAAAAAAAAAAA81n2dXvSpPTaUlz7L6lfJk6Q6+j0e39TJ+IeblIhdRFKQEcpBhlhMbUpT46cmn+DXRrmjMTMT5I8mOuSvDaHusizyniI20jUW8evePVfItUvFnD1OlthnvHdtjdVAAAAAAAAAAAAAAAAAAAAAAAADzWfZ1e9Kk9NpSXPsvqV8mTpDr6PR7f1Mn4h5uUiF1EUpARykGEUpARykGHylXlCSnFuMk7prdMzE7NbVi0bTydD8N55HEws7KpFelHr/ku3yLVL8UOFqtNOG3lyluTdVAAAAAAAAAAAAAAAAAAAAAAPJYXxxgcViq2DoVlKpS9b3alvW82/aUXo/pqYltCpmmA4fTj6vNe7+hWvj284dnSavj9F+fz+2plIjdBHKQYRSYEcpBhFKQEcmGGeExk6NSNSDtKLuuj6p9mZidp3hpkpF6zWzqeTZlDEUY1Y89JLnGS3X/3Yt1txRu8/mxTivNZXjZEAAAAAAAAAAAAAAAAAAABy3yleU+eX42lhlhpSpNcVactPOQas40Xs2r636W03A8fjfJ75/EUcxyavGFCpLzjabTwz3bilra91wcnptthl2LKqkJwUJy4qiilJ2S49NZKPL4DY3abPsndO9SGsOa939Cvkx7ecOzpNZx+i/P5/bQykROgjlIMIpSAjkwwjlIMIpSMje+C848xiVCT/p1Woy6KXsy+/T7STHbaVPWYfqU3jnDqBZcQAAAAAAAAAAAAAAAAAAHhvKt/MKuX1KeAlaX9xRT85Up+1Gm09H+LWi74Z2c98D45Z5hZ5bj6c3OkrwxXDrBrRcUntU5W9pJ32uB0LJcDTyqnHDUof016196r2dRvnJ/oZYfc7w7UVicO24es+HeD6/Dr0Au+H/ENPEp05WVVLWPKa6r80YZhqvEGTunepTV4c17n6Fe9NvOHZ0mr4/Rfn8/t5+UiJfRyYYRykGEUpGRHJhhFKQHov9tcX1j+P1JPqSp/6LG6oWXFAAAAAAAAAAAAAAAAGmzPMb+hB6c317LseO8a8a4t8Gnny627+0e3eeroafT7eqyHA3m7dOZf8D8Uvqa/Sy84/wDLv9/f5R6nFFPVDDH5NCEZSoQjFyk5zUYpOpJ7ydt5aL4nolNrsNmVPER/h67tL2J879Pj8wNFLMq+XYhwqLihLdcpx96N+fb7GBR8UZZwwWYYGTdL13wetSa5pdFzXL4bGW+8G+MaeNj5qpwxrxXpR5VI+9H81yMESg8QZN5u9SmvQ5r3P0+RXvTbzh2NLq+P0X5/P7eelIiXkUpGRHJhhFKQF/Icmq4urwQ0itZztpBfm+iNq1m0oc2auKu8vf8A+wmB6VP+oyf6VXL/ANdleoJFMAAAAAAAAAAAAAAA02Z5je8IPTm+vZdjx3jXjXFvgwT5dZ7+0e3eev2dDT6fb1WUMNh3N2W3N9DgaLRZNVfhry6z2/nRZyZIpG8tzTpxhGy/c9lhxY9PjjHjjy+feXPtabzvL6qvI6Gn1UW9FufRHbHt5w8t4uyB1IutQXprWUF7feP+Xz+d1G0GWZ1RxtP+CxjtPajV9ri2Sb974+ts9dw87DNsXk2LdKtFzpT1lH2asNuOnf2kuX2PkwKXjXIeCEc2yucnQuqj82/Sw8k9ZJb8Keji/V1vpsHsvJ149pZjT81V4Y4mEfThtGrFbzgvnHl8AzEpfEeSOnerTXoe1H3P/X5Fe9NvOHX0uq4/Rfn8/t5yUiNdRSkBfyHJquLq8ENIqznNrSC/N9EbVrNpQ5s1cVd5dbynLKWHpKlSVkt3zk+bb5stRERG0OHkyWyW4rLhlGAAAAAAAAAAAAAAAabM8xveEHpzfXsux47xrxri3wYJ8us9/aPbvP8A06Gn0+3qsoYbDubsvtfQ4Gi0WTVX4a8us9v50WcmSKRvLc06cYRsv3PZYsOPT4/p448vn3lz7Wm87ywqVDS929aq05FW90sQzpYi+j3+Z1ND4hF5+nk59J7/AL+UGXDt6o5PCeUPwc6sZYnCx/qq7qU1/c/yj/n25/HfrKzzGReI8NmdH+WZi7VdsPiHpLj2Sbf9z46S2eu4edwWZ4/w/j5Ua8XUw9TWcV6laG3nKd9ppaNPpZ8mDkn8Y+FY04wznKJvzDfnGqd1LDy5yiuUE7px9nXlsHQfJx49pZjS81V4YYmEfTh7NWOznD848r9AzEvvibIHSvVpL+nvKPud1/j8ivem3nDraXVcfovz+f21eRZNVxdXghpFWc5taQj+b6I1rWbSsZs1cVd5dbynLKWHpKlSVkt3zk+cpPmy1EREbQ4eTJbJbisuGUYAAAAAAAAAAAAAABpszzG94QenN9ey7HjvGvGuLfT4J8us9/aPbvPX7Ohp9Pt6rKGGw7m7L7X0OBotFfVX4a8us9lnJkikby3NOnGEbL9z2WLFj0+OMeOPL595c+1pvO8o6lQ0vdvWqvORVvdLEIJzKl7pYhTxOIttv8ivM7+axjx7pMBmPF6EnryfX9T0Ph3icZJjFlnz6T3/AH8qmr0fD66cusdv0575U/J3/EKWNwcbVleVWlFf762vFG39zt7Xx37jmzDR+FvEeHzbD/yrM3astMPiH6/GtEm3tU5f5bPXcNRluPx3h3HyoVouph6jvKK9SrDbzlO+imlo19j5MHJZ8Y+FY04wznKJt0G/ONU9JYeXOUVygndOPs7bbB0ryYeMP5rRlCUOGvSUVW9F+bkpXSmnsr2fo9hszEuhZdl9KhDzdKKjG7bst292xERHJm+S153tK0ZaAAAAAAAAAAAAAAAGmzPML3hB6c317LseO8a8a4t8GCfLrPf2j27z1dDT6fb1WUMNh3N2W3N9DgaLRX1WThry6z2WcmSKRvLc06cYR4V+57LFix6fHGPHy+feXPtabzvLCpUNL3b1qrTkVb3SxCCcype6WIU8TiLaLcrzO6xjx7tZVqEV7rlaq8pFebJYhucszJO0Jv0uT979T1fhXin1f6WWfV0nv+/lxtZoZpvkxx5dY7fp4Tyn+ThYjixuDjauvSqU1oq1vaj0qfO3XfvuVMNH4Y8RYfNcP/Ks00rLShXek+NaJNvaottfW2eu4WfJx4eznA5tPBKHHhpelWnJPzDp7RqRfKpy4d3qnorocnbskyTC4Ok6WGpQpQcpTairXlJ6t/LskkZYbAAAAAAAAAAAAAAAABpszzG94QenN9ey7HjvGvGuLfBgny6z39o9u89XQ0+n29VlDDYdzdltzfQ4Gi0WTVZOGvLrPZZyZIpG8tzTpxhHhX7nssOHHp8cY8fL595c+1pvO8sKlQ0vdvWqtORVvdLEIJzKl7pYhTxOItotyvM7rGPHu1lWoRXuuVqrykV5ndLEI6k7GIjdvWu6s5O9yWPLkl2jbZ6HJs14rU5v0uT97s+56jwzxP6m2LLPq6T3/fy4Gv0HB/Ux8usdv08z418lkMwxEcRh5RoVXOPnnZ8Mo85pL+4vx/E70ORLqOWYJUaNOkpTnwQhHjnK858KS4pPnJ2uzLC0AAAAAAAAAAAAAAAA02Z5he8IPTm+vZdjx3jXjXFvg08+XWe/tHt3nr9nQ0+n29VlDDYdzdltzfQ4Gi0WTVX4a8us9v50WcmSKRvLc06cYRsv3PZYcOPT4/p448vn3lz7Wm87ywqVDS929aq05FW90sQgnMqXuliFPE4i2i3K8zusY8e7WVahFe65WqvKRXmd0sQjqTsYiN29a7q0nckSxGz4ZZXcpy2pXqcMNErOUuUV9eiLej0mTU5OGn5nt/OitqdTTBTit+I7ui4agoQUU27JK73fd9z3NK8NYrvvt1l5K9uK0ztslN2oAAAAAAAAAAAAAABpszzC94QenN9ey7HjvGvGuLfBgny6z39o9u8/9Ohp9Pt6rKGGw7m7L7X0OBotFfVX4a8us9v50WcmSKRvLc06cYRsv3PZYsOPT4/p448vn3lz7Wm87yjqVDS929aq85FW90sQgnMqXuliFPE4i2i3K8zusY8e7WVahFe65WqvKRXmd0sQjqTsYiN29a7q0nckSxGz4ZZXcqy2pXqcEdErcUuUV9eiLWj0l9Tk4a/me386K+p1NMFOK34ju6Dl+Bp0aahBWXN85Pq+57bTaamnxxSkfv3l5XPnvmvx3WSdCAAAAAAAAAAAAAAAabM8wveEHpzfXsux47xrxri3wYJ8us9/aPbvPX7Ohp9Pt6rKOFw7m7Lbm+hwdFor6q/DXyiOc9v2s5MkUjeW5pwjFWWx7LFix4McY8cbR/Obn2mbTvKKpUI73b1qrzkVb3SxCCcype6WIU8TiLaLcrzO6xjx7tZVqEV7rlaq8pFeZ3SxCOpOxiI3b1rurSdyRLEbPhlldyrLalepwR0StxStpFfXsWtHo76m/DXl1nt/OivqdTTBTit+I7ug5fgadGmoQVkt3zk+r7nttNpqafHFKR+/eXlc+e+a/HdZJ0IAAAAAAAAAAAAAABpszzG/oQenN9ey7HjvGvG+PfBp58uto6+0e3v1dDT6fb1WUcLh3N2W3N9Dg6LRX1V+GvLrPb9rOTJFI3luacFGPCtj2WLFjwY4x448o/m7n2mbTvKKpUI73b1qrzkVb3SxCCcype6WIU8TiLaLcrzO6xjx7tZVqEV7rlaq8pFeZ3SxCOpOxiI3b1rurSdyRLEbPhlldyrLalepwR0S9aVtIr69i1pNHk1N+Gn5nt/OivqdTTBTit+I7ug5fgadGmoQVkt3zk+r7nttNpsenpFKR+/eXlc+e+a/HdZJ0IAAAAAAAAAAAAAABpczzG94QenN9ey7HjPGvGvqb4NPPp6z39o9u89ftz6Gn0+3qtzUsLh3N2W3N9Dh6LRX1V+GvLrPb9rOTJFI3luacIxjwrY9lixY9PjjHjjyhz7Wm07yiqVCO929aq85FW90sQgnMqXuliFPE4i2i3K8zusY8e7WVahFe65WqvKRXmd0sQjqTsYiN29a7q0nckSxGz4ZZXcqy2pXqcEdEvWlyivr2LWk0eTU34afmeyvqdTTBTit+I7ug5fgadGmoQVkt3zk+r7nttNpsenpFKR+/eXlc+e+a/HdZJ0IAAAAAAAAAAAAAABpczzG94QenN9ey7HjPGvGvqb4NPPl1nv7R7e/X7c+hp9Pt6rc1LC4dzdltzfQ4ei0V9VfhryjnPb9rOTJFI3luacIxjZbHssWLHp8cY8cbQ59rTad5RVKhHe7etVecire6WIQTmVL3SxCnicRbRbleZ3WMePdrKtQivdcrVXlIrzO6WIR1J2MRG7etd1aTuSJYjZ8MsruVZbUr1OCOi9qXKK+vYtaPSX1OTgr+Z7fzor6nU0wU4rfiO7oOX4GnRpqEFZLd85Pq+57bTabHp8cUpH795eVz575r8d1knQgAAAAAAAAAAAAAAGlzPML3hB6c317LseM8a8a+pvgwT5dZ7+0e3fv9ufQ0+n29VlLC4dzdltzfQ4ei0V9Vfhr5RHOe37WcmSKRvLc04RirLY9lixY8FIx442j+c3PtabTvKKpUI73b1qrzkVb3SxCCcype6WIUsTiLaLcrzO6xjx7tbUqEV7rlaq8pFeZ3SxCOpOxiI3b1rurSdyRLEbPhlldyrLalepwR0StxS5RX16ItaPSX1OTgr+Z7fzor6nU0wU4rfiO7oOX4GnRpqEFZc3zk+r7nttNpqafHFKR+/eXlc+e+a/HdZJ0IAAAAAAAAAAAAAABDiqPHHh4nG+9ufYqa3TTqMU4+OaxPPb4+3fukx34Lb7btc8nXv8A/Z+p5y3/AOYr0yz/APP7W41k/wDr/dcpUFGPCtvhudnBoq4McY6T5fb+/NXtkm07yir3RBnpNPPdvTzVJyKF7p4hBOZUvdLEKWJxFtFuV5ndYx492tqVCK91ytVeUivM7pYhHUnYxEbt613Vm7kqWI2fAyu5Tlk8RU4Y6JW4pW0ivr2Lej0d9Tfhry6z2VtVqqaenFbn0ju6Dl+Cp0YKEFZc3zb6vue102mx6ekUpHl8+8vLZ8981+O6yToQAAAAAAAAAAAAAAABi2aTLMMGyOZbMWyOZbKmNei+Jz9fbakfdNhjza+cziXutxClicRbRb/IrzO6xjx7tbUqEV7rlaq8pFeZ3SxCOpOxiI3b1ruqt3JUsRsBldynLKmIqcMdEvWlbSK+vYt6PR31N+GvLrPZW1Wqpp6cVufSO7oWAwUKNNQgrJfe31fc9rp9PTBSKU5fPvLyubNfNeb3WCdEAAAAAAAAAAAAAAAADEiJsgmW7FsjmWzBs0mWVPMH6K+JzPEZ2xx91jBHqabE4i2i3+Rwpnd0MePdralQivdcrVXlIrzO6WIR1J2MRG7etd1Vu5KliNgMruU5ZUxFThjol60uUV9exb0ejvqcnDXl1nsrarVUwU4rc+kd3QcBgqdGmoQVkvvb6vue102npp8cUpy+fd5XNmvmvN7rJOiAAAAAAAAAAAAAAAAADGbNLztDMImyvMpGDZpMssWyOZbK2MpOcbJ2d97FTVYfrU4d9vNNitFLby09TJ6j9uP4nLt4dk6Wj+69XWUjpKCWR1fep/fL6Fe3hmXvH9/8Jo12PtP9v8qePy+dKHG3Fq6Wje7+KK+bRXxRxWmNk+HUUy24Y3ahu5CvRGwGV3KcsqYipwx0S9aXKK+vYt6PR5NTfhry6z2VtVqqYKcVufSO7oOAwVOjTUIKyX3t9X3Pa6fT009IpSPL5eVzZr5r8d1knRAAAAAAAAAAAAAAAAAAAiqvUgyz5t6wibIJluxbI5lswbNJlswbI5lli2aTLZg2aTLLV+Iv9PL4w+ZR1s/0pXtD/wA0fl5M4ruLuU5ZPEVOGOiVuKXKK+vYt6PR31N+GvLrPZW1Wqpp6cVufSO7oOAwVOjTUIKyW/Vvq+57XT6fHp6RSkeXz7y8rmzXzX47rJOiAAAAAAAAAAAAAAAAAABjUmoxcm7JJtvolqwKOFxlOtTjVpTjOE0pRlF3jKL2aZSvPmmhI2RTLZg2aTLZg2RzLLFs0mWzBs0mWWLZHMtmsz7/AE8vjH5op6yf6Urmi/5o/LQ5TllTET4Y6JW4pW0ivr2KWj0d9Tfhr+Z7OnqdVTT04rc+kd3QsBgqdGChBWS+9vq+57XT6fHgpFKR5fPvLyubNfNfjusE6IAAAAAAAAAAAAAAAAAAADx3lczf+FybEyTtKpDzEet63oO3wi5P7ANF5LMvqYHLqVObk3O9WcW36Dna0Yp7WSV11uRZMfFHlzbVts97Gomrp3TKFt4naU8PjZFMtmLZpMtmDZpMssWyOZbMdXsa+cztDPLmxxWV1KtNw9W/Dq+WqexvPh+bNXh5ff8Aw2x6qmK/Fz2bXAYKFGmoQVkvvb6vudvT6emCkUpy+feVHNmvmvx3WCdEAAAAAAAAAAAAAAAAAAAAA5r5S6H8ZmOBwG9Klx43EK28YyUKUX/xNVFbpfoBofKP49hgovD0GpYmS6XjRT9p8uLpH4N8rh4Tyc+Uivga7hiJTq4erNyqXbc6c5PWpH7d1z+JBmw8cbxzb0vs/ROExdOrTjVpTjOE0pRlF3Uk9mjl23idpWY800acnsmYrjvf/bDM2iOaWGCk92kT10N5/wB07NJzRHJNDBwW938WWaaLFXn5opzWlPGKWyS+wtVpWvlEbI5mZ5sjZgAAAAAAAAAAAAAAAAAAAAAAAcQ8ceLnQxOJWGjKrjcTJQgoQ4nQoUl5undJO8m+Oajb+4r8rh4fK/JZnuMk6k6Lp8b4nUxNThbb1u46zvr7oHv8i8gdGNpYzFTm9LwoxUY/Dildtb8kB1Dw34awmAo+Yw0JRhdytKrOfpPdrjbte2ysjScdZneY82eKeTcG7AAAAAAAAAAAAAAAAAAAAAAAAAAAADmnkf8AWxf/ADOI/wDJGIZdLMsAAAAAAAAAAAAAAAAAAAAAAAAAAAA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w8SDxQREhIQFBUVFA8UFRUVDhQaFBQUFRQWFhgYGBkYHCggHhwlGxQUITEhJSkrLi4zFx8zODMvQzQyMCwBCgoKDg0OGhAQGywlHyQsLCwsLC4sLCwvLDAsLCwsNCwsLCwsNCwsLDQsNCwsLC4sLCwsLCwsLCwsLCwsLDIsLP/AABEIAOEA4QMBEQACEQEDEQH/xAAcAAEAAgMBAQEAAAAAAAAAAAAAAwQCBQcGAQj/xAA/EAACAQIEBAEJBgUBCQAAAAAAAQIDEQQFITESQVFhBgcTIjJCUnGx0YGRocHh8RQVI0NiNBYzcnSTorLi8P/EABoBAQACAwEAAAAAAAAAAAAAAAADBAECBQb/xAAyEQEAAgECBAUEAQMEAwEAAAAAAQIDBBESMUFRBSEiYbETcYHh8COh0RQyM8FCUpIG/9oADAMBAAIRAxEAPwDuIAAAAAAAAAAAAAAAAAAAAAAAB5rPs6velSentST37J/mV8mTpDr6PR7evJH2j/Lz0a8ou8ZST6qTTIYnZ0rVraNphtcB4mqQ0qLjj12kvyZLXLMc1HN4fS3nTyn+z1OCxtOrHipyTXPquzXIsRaJ5ORkxXxztaFgyjAAAAAAAAAAAAAAAAAAAAAAAAAAA81n2dXvSpPTaUlz7L6lfJk6Q6+j0e39TJ+IeblIhdRFKQEcpBhlhMbUpT46cmn+DXRrmjMTMT5I8mOuSvDaHusizyniI20jUW8evePVfItUvFnD1OlthnvHdtjdVAAAAAAAAAAAAAAAAAAAAAAAADzWfZ1e9Kk9NpSXPsvqV8mTpDr6PR7f1Mn4h5uUiF1EUpARykGEUpARykGHylXlCSnFuMk7prdMzE7NbVi0bTydD8N55HEws7KpFelHr/ku3yLVL8UOFqtNOG3lyluTdVAAAAAAAAAAAAAAAAAAAAAAPJYXxxgcViq2DoVlKpS9b3alvW82/aUXo/pqYltCpmmA4fTj6vNe7+hWvj284dnSavj9F+fz+2plIjdBHKQYRSYEcpBhFKQEcmGGeExk6NSNSDtKLuuj6p9mZidp3hpkpF6zWzqeTZlDEUY1Y89JLnGS3X/3Yt1txRu8/mxTivNZXjZEAAAAAAAAAAAAAAAAAAABy3yleU+eX42lhlhpSpNcVactPOQas40Xs2r636W03A8fjfJ75/EUcxyavGFCpLzjabTwz3bilra91wcnptthl2LKqkJwUJy4qiilJ2S49NZKPL4DY3abPsndO9SGsOa939Cvkx7ecOzpNZx+i/P5/bQykROgjlIMIpSAjkwwjlIMIpSMje+C848xiVCT/p1Woy6KXsy+/T7STHbaVPWYfqU3jnDqBZcQAAAAAAAAAAAAAAAAAAHhvKt/MKuX1KeAlaX9xRT85Up+1Gm09H+LWi74Z2c98D45Z5hZ5bj6c3OkrwxXDrBrRcUntU5W9pJ32uB0LJcDTyqnHDUof016196r2dRvnJ/oZYfc7w7UVicO24es+HeD6/Dr0Au+H/ENPEp05WVVLWPKa6r80YZhqvEGTunepTV4c17n6Fe9NvOHZ0mr4/Rfn8/t5+UiJfRyYYRykGEUpGRHJhhFKQHov9tcX1j+P1JPqSp/6LG6oWXFAAAAAAAAAAAAAAAAGmzPMb+hB6c317LseO8a8a4t8Gnny627+0e3eeroafT7eqyHA3m7dOZf8D8Uvqa/Sy84/wDLv9/f5R6nFFPVDDH5NCEZSoQjFyk5zUYpOpJ7ydt5aL4nolNrsNmVPER/h67tL2J879Pj8wNFLMq+XYhwqLihLdcpx96N+fb7GBR8UZZwwWYYGTdL13wetSa5pdFzXL4bGW+8G+MaeNj5qpwxrxXpR5VI+9H81yMESg8QZN5u9SmvQ5r3P0+RXvTbzh2NLq+P0X5/P7eelIiXkUpGRHJhhFKQF/Icmq4urwQ0itZztpBfm+iNq1m0oc2auKu8vf8A+wmB6VP+oyf6VXL/ANdleoJFMAAAAAAAAAAAAAAA02Z5je8IPTm+vZdjx3jXjXFvgwT5dZ7+0e3eev2dDT6fb1WUMNh3N2W3N9DgaLRZNVfhry6z2/nRZyZIpG8tzTpxhGy/c9lhxY9PjjHjjy+feXPtabzvL6qvI6Gn1UW9FufRHbHt5w8t4uyB1IutQXprWUF7feP+Xz+d1G0GWZ1RxtP+CxjtPajV9ri2Sb974+ts9dw87DNsXk2LdKtFzpT1lH2asNuOnf2kuX2PkwKXjXIeCEc2yucnQuqj82/Sw8k9ZJb8Keji/V1vpsHsvJ149pZjT81V4Y4mEfThtGrFbzgvnHl8AzEpfEeSOnerTXoe1H3P/X5Fe9NvOHX0uq4/Rfn8/t5yUiNdRSkBfyHJquLq8ENIqznNrSC/N9EbVrNpQ5s1cVd5dbynLKWHpKlSVkt3zk+bb5stRERG0OHkyWyW4rLhlGAAAAAAAAAAAAAAAabM8xveEHpzfXsux47xrxri3wYJ8us9/aPbvP8A06Gn0+3qsoYbDubsvtfQ4Gi0WTVX4a8us9v50WcmSKRvLc06cYRsv3PZYsOPT4/p448vn3lz7Wm87ywqVDS929aq05FW90sQzpYi+j3+Z1ND4hF5+nk59J7/AL+UGXDt6o5PCeUPwc6sZYnCx/qq7qU1/c/yj/n25/HfrKzzGReI8NmdH+WZi7VdsPiHpLj2Sbf9z46S2eu4edwWZ4/w/j5Ua8XUw9TWcV6laG3nKd9ppaNPpZ8mDkn8Y+FY04wznKJvzDfnGqd1LDy5yiuUE7px9nXlsHQfJx49pZjS81V4YYmEfTh7NWOznD848r9AzEvvibIHSvVpL+nvKPud1/j8ivem3nDraXVcfovz+f21eRZNVxdXghpFWc5taQj+b6I1rWbSsZs1cVd5dbynLKWHpKlSVkt3zk+cpPmy1EREbQ4eTJbJbisuGUYAAAAAAAAAAAAAABpszzG94QenN9ey7HjvGvGuLfT4J8us9/aPbvPX7Ohp9Pt6rKGGw7m7L7X0OBotFfVX4a8us9lnJkikby3NOnGEbL9z2WLFj0+OMeOPL595c+1pvO8o6lQ0vdvWqvORVvdLEIJzKl7pYhTxOIttv8ivM7+axjx7pMBmPF6EnryfX9T0Ph3icZJjFlnz6T3/AH8qmr0fD66cusdv0575U/J3/EKWNwcbVleVWlFf762vFG39zt7Xx37jmzDR+FvEeHzbD/yrM3astMPiH6/GtEm3tU5f5bPXcNRluPx3h3HyoVouph6jvKK9SrDbzlO+imlo19j5MHJZ8Y+FY04wznKJt0G/ONU9JYeXOUVygndOPs7bbB0ryYeMP5rRlCUOGvSUVW9F+bkpXSmnsr2fo9hszEuhZdl9KhDzdKKjG7bst292xERHJm+S153tK0ZaAAAAAAAAAAAAAAAGmzPML3hB6c317LseO8a8a4t8GCfLrPf2j27z1dDT6fb1WUMNh3N2W3N9DgaLRX1WThry6z2WcmSKRvLc06cYR4V+57LFix6fHGPHy+feXPtabzvLCpUNL3b1qrTkVb3SxCCcype6WIU8TiLaLcrzO6xjx7tZVqEV7rlaq8pFebJYhucszJO0Jv0uT979T1fhXin1f6WWfV0nv+/lxtZoZpvkxx5dY7fp4Tyn+ThYjixuDjauvSqU1oq1vaj0qfO3XfvuVMNH4Y8RYfNcP/Ks00rLShXek+NaJNvaottfW2eu4WfJx4eznA5tPBKHHhpelWnJPzDp7RqRfKpy4d3qnorocnbskyTC4Ok6WGpQpQcpTairXlJ6t/LskkZYbAAAAAAAAAAAAAAAABpszzG94QenN9ey7HjvGvGuLfBgny6z39o9u89XQ0+n29VlDDYdzdltzfQ4Gi0WTVZOGvLrPZZyZIpG8tzTpxhHhX7nssOHHp8cY8fL595c+1pvO8sKlQ0vdvWqtORVvdLEIJzKl7pYhTxOItotyvM7rGPHu1lWoRXuuVqrykV5ndLEI6k7GIjdvWu6s5O9yWPLkl2jbZ6HJs14rU5v0uT97s+56jwzxP6m2LLPq6T3/fy4Gv0HB/Ux8usdv08z418lkMwxEcRh5RoVXOPnnZ8Mo85pL+4vx/E70ORLqOWYJUaNOkpTnwQhHjnK858KS4pPnJ2uzLC0AAAAAAAAAAAAAAAA02Z5he8IPTm+vZdjx3jXjXFvg08+XWe/tHt3nr9nQ0+n29VlDDYdzdltzfQ4Gi0WTVX4a8us9v50WcmSKRvLc06cYRsv3PZYcOPT4/p448vn3lz7Wm87ywqVDS929aq05FW90sQgnMqXuliFPE4i2i3K8zusY8e7WVahFe65WqvKRXmd0sQjqTsYiN29a7q0nckSxGz4ZZXcpy2pXqcMNErOUuUV9eiLej0mTU5OGn5nt/OitqdTTBTit+I7ui4agoQUU27JK73fd9z3NK8NYrvvt1l5K9uK0ztslN2oAAAAAAAAAAAAAABpszzC94QenN9ey7HjvGvGuLfBgny6z39o9u8/9Ohp9Pt6rKGGw7m7L7X0OBotFfVX4a8us9v50WcmSKRvLc06cYRsv3PZYsOPT4/p448vn3lz7Wm87yjqVDS929aq85FW90sQgnMqXuliFPE4i2i3K8zusY8e7WVahFe65WqvKRXmd0sQjqTsYiN29a7q0nckSxGz4ZZXcqy2pXqcEdErcUuUV9eiLWj0l9Tk4a/me386K+p1NMFOK34ju6Dl+Bp0aahBWXN85Pq+57bTaamnxxSkfv3l5XPnvmvx3WSdCAAAAAAAAAAAAAAAabM8wveEHpzfXsux47xrxri3wYJ8us9/aPbvPX7Ohp9Pt6rKOFw7m7Lbm+hwdFor6q/DXyiOc9v2s5MkUjeW5pwjFWWx7LFix4McY8cbR/Obn2mbTvKKpUI73b1qrzkVb3SxCCcype6WIU8TiLaLcrzO6xjx7tZVqEV7rlaq8pFeZ3SxCOpOxiI3b1rurSdyRLEbPhlldyrLalepwR0StxStpFfXsWtHo76m/DXl1nt/OivqdTTBTit+I7ug5fgadGmoQVkt3zk+r7nttNpqafHFKR+/eXlc+e+a/HdZJ0IAAAAAAAAAAAAAABpszzG/oQenN9ey7HjvGvG+PfBp58uto6+0e3v1dDT6fb1WUcLh3N2W3N9Dg6LRX1V+GvLrPb9rOTJFI3luacFGPCtj2WLFjwY4x448o/m7n2mbTvKKpUI73b1qrzkVb3SxCCcype6WIU8TiLaLcrzO6xjx7tZVqEV7rlaq8pFeZ3SxCOpOxiI3b1rurSdyRLEbPhlldyrLalepwR0S9aVtIr69i1pNHk1N+Gn5nt/OivqdTTBTit+I7ug5fgadGmoQVkt3zk+r7nttNpsenpFKR+/eXlc+e+a/HdZJ0IAAAAAAAAAAAAAABpczzG94QenN9ey7HjPGvGvqb4NPPp6z39o9u89ftz6Gn0+3qtzUsLh3N2W3N9Dh6LRX1V+GvLrPb9rOTJFI3luacIxjwrY9lixY9PjjHjjyhz7Wm07yiqVCO929aq85FW90sQgnMqXuliFPE4i2i3K8zusY8e7WVahFe65WqvKRXmd0sQjqTsYiN29a7q0nckSxGz4ZZXcqy2pXqcEdEvWlyivr2LWk0eTU34afmeyvqdTTBTit+I7ug5fgadGmoQVkt3zk+r7nttNpsenpFKR+/eXlc+e+a/HdZJ0IAAAAAAAAAAAAAABpczzG94QenN9ey7HjPGvGvqb4NPPl1nv7R7e/X7c+hp9Pt6rc1LC4dzdltzfQ4ei0V9VfhryjnPb9rOTJFI3luacIxjZbHssWLHp8cY8cbQ59rTad5RVKhHe7etVecire6WIQTmVL3SxCnicRbRbleZ3WMePdrKtQivdcrVXlIrzO6WIR1J2MRG7etd1aTuSJYjZ8MsruVZbUr1OCOi9qXKK+vYtaPSX1OTgr+Z7fzor6nU0wU4rfiO7oOX4GnRpqEFZLd85Pq+57bTabHp8cUpH795eVz575r8d1knQgAAAAAAAAAAAAAAGlzPML3hB6c317LseM8a8a+pvgwT5dZ7+0e3fv9ufQ0+n29VlLC4dzdltzfQ4ei0V9Vfhr5RHOe37WcmSKRvLc04RirLY9lixY8FIx442j+c3PtabTvKKpUI73b1qrzkVb3SxCCcype6WIUsTiLaLcrzO6xjx7tbUqEV7rlaq8pFeZ3SxCOpOxiI3b1rurSdyRLEbPhlldyrLalepwR0StxS5RX16ItaPSX1OTgr+Z7fzor6nU0wU4rfiO7oOX4GnRpqEFZc3zk+r7nttNpqafHFKR+/eXlc+e+a/HdZJ0IAAAAAAAAAAAAAABDiqPHHh4nG+9ufYqa3TTqMU4+OaxPPb4+3fukx34Lb7btc8nXv8A/Z+p5y3/AOYr0yz/APP7W41k/wDr/dcpUFGPCtvhudnBoq4McY6T5fb+/NXtkm07yir3RBnpNPPdvTzVJyKF7p4hBOZUvdLEKWJxFtFuV5ndYx492tqVCK91ytVeUivM7pYhHUnYxEbt613Vm7kqWI2fAyu5Tlk8RU4Y6JW4pW0ivr2Lej0d9Tfhry6z2VtVqqaenFbn0ju6Dl+Cp0YKEFZc3zb6vue102mx6ekUpHl8+8vLZ8981+O6yToQAAAAAAAAAAAAAAABi2aTLMMGyOZbMWyOZbKmNei+Jz9fbakfdNhjza+cziXutxClicRbRb/IrzO6xjx7tbUqEV7rlaq8pFeZ3SxCOpOxiI3b1ruqt3JUsRsBldynLKmIqcMdEvWlbSK+vYt6PR31N+GvLrPZW1Wqpp6cVufSO7oWAwUKNNQgrJfe31fc9rp9PTBSKU5fPvLyubNfNeb3WCdEAAAAAAAAAAAAAAAADEiJsgmW7FsjmWzBs0mWVPMH6K+JzPEZ2xx91jBHqabE4i2i3+Rwpnd0MePdralQivdcrVXlIrzO6WIR1J2MRG7etd1Vu5KliNgMruU5ZUxFThjol60uUV9exb0ejvqcnDXl1nsrarVUwU4rc+kd3QcBgqdGmoQVkvvb6vue102npp8cUpy+fd5XNmvmvN7rJOiAAAAAAAAAAAAAAAAADGbNLztDMImyvMpGDZpMssWyOZbK2MpOcbJ2d97FTVYfrU4d9vNNitFLby09TJ6j9uP4nLt4dk6Wj+69XWUjpKCWR1fep/fL6Fe3hmXvH9/8Jo12PtP9v8qePy+dKHG3Fq6Wje7+KK+bRXxRxWmNk+HUUy24Y3ahu5CvRGwGV3KcsqYipwx0S9aXKK+vYt6PR5NTfhry6z2VtVqqYKcVufSO7oOAwVOjTUIKyX3t9X3Pa6fT009IpSPL5eVzZr5r8d1knRAAAAAAAAAAAAAAAAAAAiqvUgyz5t6wibIJluxbI5lswbNJlswbI5lli2aTLZg2aTLLV+Iv9PL4w+ZR1s/0pXtD/wA0fl5M4ruLuU5ZPEVOGOiVuKXKK+vYt6PR31N+GvLrPZW1Wqpp6cVufSO7oOAwVOjTUIKyW/Vvq+57XT6fHp6RSkeXz7y8rmzXzX47rJOiAAAAAAAAAAAAAAAAAABjUmoxcm7JJtvolqwKOFxlOtTjVpTjOE0pRlF3jKL2aZSvPmmhI2RTLZg2aTLZg2RzLLFs0mWzBs0mWWLZHMtmsz7/AE8vjH5op6yf6Urmi/5o/LQ5TllTET4Y6JW4pW0ivr2KWj0d9Tfhr+Z7OnqdVTT04rc+kd3QsBgqdGChBWS+9vq+57XT6fHgpFKR5fPvLyubNfNfjusE6IAAAAAAAAAAAAAAAAAAADx3lczf+FybEyTtKpDzEet63oO3wi5P7ANF5LMvqYHLqVObk3O9WcW36Dna0Yp7WSV11uRZMfFHlzbVts97Gomrp3TKFt4naU8PjZFMtmLZpMtmDZpMssWyOZbMdXsa+cztDPLmxxWV1KtNw9W/Dq+WqexvPh+bNXh5ff8Aw2x6qmK/Fz2bXAYKFGmoQVkvvb6vudvT6emCkUpy+feVHNmvmvx3WCdEAAAAAAAAAAAAAAAAAAAAA5r5S6H8ZmOBwG9Klx43EK28YyUKUX/xNVFbpfoBofKP49hgovD0GpYmS6XjRT9p8uLpH4N8rh4Tyc+Uivga7hiJTq4erNyqXbc6c5PWpH7d1z+JBmw8cbxzb0vs/ROExdOrTjVpTjOE0pRlF3Uk9mjl23idpWY800acnsmYrjvf/bDM2iOaWGCk92kT10N5/wB07NJzRHJNDBwW938WWaaLFXn5opzWlPGKWyS+wtVpWvlEbI5mZ5sjZgAAAAAAAAAAAAAAAAAAAAAAAcQ8ceLnQxOJWGjKrjcTJQgoQ4nQoUl5undJO8m+Oajb+4r8rh4fK/JZnuMk6k6Lp8b4nUxNThbb1u46zvr7oHv8i8gdGNpYzFTm9LwoxUY/Dildtb8kB1Dw34awmAo+Yw0JRhdytKrOfpPdrjbte2ysjScdZneY82eKeTcG7AAAAAAAAAAAAAAAAAAAAAAAAAAAADmnkf8AWxf/ADOI/wDJGIZdLMsAAAAAAAAAAAAAAAAAAAAAAAAAAAA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https://encrypted-tbn2.gstatic.com/images?q=tbn:ANd9GcRSfzy-ljsj6nlN1ldR7dRlEedpjKEHd_TvOkvQhBAhYnP4Gb2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s://encrypted-tbn2.gstatic.com/images?q=tbn:ANd9GcRSfzy-ljsj6nlN1ldR7dRlEedpjKEHd_TvOkvQhBAhYnP4Gb2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698" name="AutoShape 2" descr="data:image/jpeg;base64,/9j/4AAQSkZJRgABAQAAAQABAAD/2wCEAAkGBxQTEhQUExQVFhUXFRsZFxgXGRsaHxwWGRgaGhscGBwYHCghGR0lHB0fIjEhJSkrLy4uGiA1ODMsNygtLysBCgoKDg0OGxAQGywmICQsLDQ0NzQsLCwvNDQsLCwsLDQ0LCwsLCw0LywsLCwsLCwsLCwsLCwsLCwsLCwsLDQsLP/AABEIAM0A9gMBEQACEQEDEQH/xAAcAAEAAgIDAQAAAAAAAAAAAAAABQYEBwECAwj/xABNEAACAQIDBQQFCAUKBAYDAAABAgMAEQQhMQUGEkFREyJhgQcyUnGRFEJiobHB0fAXIzOS0jVTVXKCk5Sis+FUY7LxFSQ0tMLiJXN0/8QAGwEBAAIDAQEAAAAAAAAAAAAAAAQFAgMGAQf/xAA+EQACAgAEAgUKBAUEAgMAAAAAAQIDBBEhMQUSEzJBUWEUInGBkaGx0eHwFiNiwQZCY6LiM3KC8TRSFSQl/9oADAMBAAIRAxEAPwDeNAKAUB1ZwNSB76A7UB87YlGw+1cYkmV8Q7/2JGZgchzRwfjUHjVXPRCa9Hy+BK4bPKycPWTW1ttrNgkwckIEmHkUpIGGRRs8iL8RF1PW96hxx3/1+RLdZeomPCfm9Jn25mNsmaSLgxGGciSP9op6HqPnIcr/AO2VfXiZU26+rx8CTOuM48rNybvbcjxcXGh7wsHQ6q3j4HkeddLTdG2PNEpLapVy5WSlbTWKA6SyhQWYhVAuSTYAdSTpQFf2pvvg4QbzB2zssfeJIvzGQzBFydRWmy+uG7N0KLJ7Ioe1/STipLiAJAvI2Ej/ABYcHlwnln1gz4i/5UTIYFfzMrEm1sSzcTYiYt17R8raWscs+QqHLE2N5uTJcaK4rJRRK4HfbHRWtNxKABwyDjvbmWbvknn3ufuttjjrUa5YSp9htfdXeOPGxcad11sJIzqpP2qeR++4q2pujbHNFXbVKuWTJqtpqFAKAUAoBQCgFAKAUAoBQCgFAKAxsRjFU2zOYHhn1/2oCL21vIsGHnm4btFGzBeRYDIX9+RNss6yiuaSR5J5LM+fsJBjNr4krxmWUhn77EKoW3qjMKMwAB195qe+WqJB861mfu9vVjNlYkxy9oVRuGbDu1x1JXMgNzDDIg8waxlXGxZo9jZKt5SJv0qSxSvhNpYduKKVTG5A0ZLmzj2uEsLa9z4RJ0u2qdT37CXG3o7I2r1+gj9oLcRyDRlsT9NO6fjkfOuOr82UoPsfuZ0meazMbDTsjBlNiPzY+FbJwU1ys9M+WNJO/E6xk+ujNw2PVTzHhWqFllXmvN+K/cNJnhJEy6zJ5OW/6Qa2q+T7JHnKjG7ZvaPxNbOeXeMkSOF2LiJR6pC9ZCQPgcz5CotuOrho5Z+jUZI7Y/Y8USkfKFMgPqqMvcSNPeawqxNlkuo+XvPSJQEkBVJPQZnytUt5JZtgm8FuvO9iwEa9WzNvBR95FQbOIUw0Wr++3/sEnidzF7M8DsZNQWsFPhYaX63NRYcVlz+cvN94zK7s7HzYWcOhKSIbEHQjmrDmp/AjkavKbuRqcGYWVxnHlZuvdbeOPGxcad11ykjJzVvvU8m5+BBAvabo2xzRS3UyqlkyarcahQCgFAKAUAoBQCgFAKAUAoBQFc7YPI4YWsx0OfS3LUXz5XoDw3gjikjMaluCSN42sSCFZbZcQ6E/Dwr2LyaZ41mmjQLNidnYpgjtFNExXiW2Y62NwVYWNjfWrHzbI6lfrXLQwdo4+SeVpZm45HN2YgC5AA0UADIDQVlGKiskYyk5PNmfsLZ8kvdF+zYglL5Oy3sSOguc/E+NU/E+JQpi4wfnd/d9S0wGBdnnz6vd3lkx06hREnqqxJb2nta4+j9tcrXGTl0kt39+06Ewa3gzcFsmaUXSMke0bAfE6+VaLcTVXpJ6glRsGKIXxMwH0U1+J1+FRfLLLNKYetg4O24If/Twi/tvmfrz+ynkltv+tL1IEXjdrzS343NugyH1a+dS6sNVX1UDxwOBkmH6pGfxX1bjUcRIW/nWyycav9Rpen5bmHOuzUsuy91JFYO8vZ+EV7/vtp7rH31XXcSpy5Yx5vTt7N/geNTl4FsiSwtcnxOvnVLOXM88sjNbHesT0g949gjELxLYSgZH2h7LfceVTsHjHS8n1fgCn7I2lNg8QJE7roSrI2hB1VvA9fca6bD38jU46pmu2pWR5Wbu3d27FjIhJGc9HQ6o3Q/cedX1VsbI80SltqlXLJkpWw1igFAKAUAoBQCgFAKAUAoBQERtvBhrMSQNL9Dl932eNAV0IehoCi+lXBJJwzLwiZTwNGCLlL5Za90n4E9K214mFWam8jXZh526wRRMHspmPfsF52OuuQP3+WukXF8WUYZVrV+434bhjcs7NviXHBQyunBDERfJmXoPm3PqjrnnXKWzhGXPZLx+pfrJLJGdDu1wDixEqxj2RYn4nL7ajyx/M8qotg7HaOEhyii7Rh85/wASMvIV50GJt68sl3IGBjN4J5bjiKr0XL69akV4OmvszfiCOw8TSsQoZ2J0UXPva2g9+WdSpeZHmei8dDF2RTy7SbwO6Uz2L8MQ6Hvt8FIUfvH3VCt4jRDbzn4aL27+4xzm9ll6Sw4HdfDpYsplYc5bNbpZbBARyNr+NV1vE7ppxjlFeHz3HIt3qTKrbT4VXuTe5mdq8PRQCgFAQe8ewVnXiWwlAyPtAfNb7jyqfg8Y6Xyy6rBUdjbUmwc/GnddTwuh0Yc1YfYfMV02HvcGpQejNVtUbI5M3dsHbcWLj7SFrgGzA5FT0Iq9rsjZHmiU1lcq3lIkq2GsUAoBQCgFAKAUAoBQCgMDam2YMOLzSongTmdfVUd5jkcgDoaxlKMVnJ5GUYylokVHb/pGg7JhAvasbABgyixv3tOWWWRuRlrUWzG1xXm6kmvB2SfnaGvsfvBiJsmkKr7Kd0eZ9Y+ZqBZjbZbaE2GErj4ld2mWWM8Jsb5ka2Op8M6zwMYW4hKwxxjlXQ3XoXHB4nBRRoQhkfs1Pez1XpYKPgKob4Yqy2SbyWb9z9pJr6iPDFbzyuOGMCNfo/n7q9hgK4vOWrMyGlkLOA7EsTlc3J55DU+VToQ08xae4xlOMdyWwG7M8h9Ts1PzpNbeCA3v4Nw1GtxtFe8s33LX37ezMx55PZe37z+BYcFulEoHas0jD+wt7eyp08GJqut4rN6VJRXtftf7JDkb1k/2J2CBUAVFVVHJQAPgKrrLZ2Nym22ZRiorJHrWsyFAKAUAoBQCgFAVfenCQSuiCRFxLfs1vcvYFrMBmBbPiOlW2AnfXBz5X0fa+xdmn7pGDsiny56kBsHbc2BnLLe4PDJE2QYA6HoejcvEXB6DD4h1tSjqmYXUq2OT3N27D2xFiohLEbg5EHJlbmrDkR9eRFwQava7I2R5olNOEoS5ZEhWZgKAUAoBQCgFAKAUAoD5uYksWYksxuzE3JJ1JJzJ8TXNSm5PU6BRS2QvWJkemHgaQ2RSx6KL/ZpWM5xgs5PIE1hdzpZBaYqikZj1jY66ZfXUN8VrqkpV5tr1GE4KcXF9pH4Ld6f9msTEoOEu44UuotcE5kG2qqfsqbfjKZN2ymknrktXr4Lu8cjTVnCCgk2197lhwO52hmkJ+jH3R+8e8Rbpw1V28VitKo+t/Lb4m3lk93l6Pn/0WHA7OihFo0Cjw1P9Zjmx8STVZdibbnnOWfw9mxlGCjsZdaDIUAoBQCgFAKAUB0kkCgliAALkk2AHiTXsYSk8kszxvLcxJ9pp2UksRWYIpNo2VrlRfhBBte1SFhZqxV2LlzfboY865XJalN3M39fG4qSN0SOPsi8YGZ7pF+In1jY3sByq64jwaGFw8ZQbbzyfr8CLRinZNp7ZFf8ARbH2+0sRiSMgHe/R5ny/y8edWPHZdDgoUrwXqivnkaMIue1y+9TYm8ewROOJbCVRkeTeDfca5nB4x0vll1WWhVN39tzYKYul734ZIzkGAOh6EZ2PLxBIPUYfEOt80dUzTdTG1ZM3bsPbEWKiEsTXGhB1VuasORH4EZGr2uyM480SmnBwlyskKzMBQCgFAKAUAoBQCgPm1CCBbS1cy008mdCnms0SWwWh7UCdLq2SsSQA3jmAR9mXlGxSt6Nup6/ex6bGghVBwoAoHICwrmpzlJ5yeoPSsQcWoDmgFAKAUAoBQCgOCaAXpkwU9N/onxfyaJCQhk7WZiAqrECWKgX4hla5t51ePgk44fppy1eWSXe9iJ5UnPlS+0UTEYqbbM0heZcNhYhxWkbure4W4uAzmxNzawBt0N/XVVwupKMXKcnlotX8kiG5Svlq8kjy9FGNaPaCxKQUlV1e2h4FZ1YeYtfoxr3jtUZ4Rze8WmvW8v3GEk1Zl3kftuFtn7QmWMZKX4NR+rmQgAHU2DWv1WpWFnHGYSEp9uWfpT+aMLE6rGl95l+9C+A4cLLKRnJLwjxWMWHP2mbkDlzyrnf4ku5roV9yz9r+hMwMcotmwiK5snFf3l3fEwMkYtKB5MOh8eh/IscFjXU+SfV+AKtsHbU2Cn7RNfVkjNwHUfNbowzs2oPUEg9NhsS63mtUzRfRG1eJu/YW2YsXEJYjcHJlPrK3NWHIj68iLgg1ewnGceaOxTTg4PJkjWRiKAUAoBQCgFAKA+Udk47hPCx7p0J5eHuNauJ4Hm/Ngte35mzh2N5fypv0fIsuCKG8chsraNrwuL2PuOh8ulczZzLKUd12eBfFr3Y2swb5NPk65IeoA0vzyzB6e6qnHYaLXTVbPcFnqqBzQCgFAKAUAoDigITeTenDYIDtnPEQSqKCWa3TkPeSBU/BcOvxb/LWi3b2+fsNNt0K+sVjB73z7QxM2HwhWKNYXYSkHjLWCqRnZR2hHIm3Q6XE+GYfA1RtxHnS5ksuz7yIyvnbJxhosirej/eaSLFTtO7MXgkJLlmPFCrSAfAPll4eNpxXh6uphGqO0ltpo9GR8Pdyybk+wxt0sC5wW0sTbiYQdkCc/XIaU+JC2N62Y66KxNFPfLP2J5e8xqi+ScvAi918Pg2MhxsroiKCiIDeRs8rgGxGXTU5i1SsZPEpRWHim3u32GFarefOzYnoxxjzM5iw0OGwyjh7gJZ5OQaRjdrA3JtrbqRXO8crjVBKc3Kb79El25JaeCJuEk5N5JJED6ZGibEQdmwaTsyrhTewDdwG3O5bL3VO/h5WxokprJZ6Z+8041xc1kbL3Q2Z8mwcEJ9ZUu1vbY8Ta+JI8q5jiWIV+JnYts9PQtCfRDkrSJioJuODQFf3l3fEwMkYtKP8w6Hx8fyLHBY3ovMn1fgCr7vbamwU/Gl9bSxnIMoOakHRhnY8j4Eg9PhsT0bzWzNGIpVkfE3lsjakeJiWWJuJW+IPNWHIjpV5GSks1sU0ouLyZm1kYigFAdJZAouxAHUmw+JoCpTb5tLKY8DCJkQkSTyM0cPEDYrEyoxlYG9+EcIyzzFDZCuU9jN2BvK0s74aeIQzBS6cL8aSxAgF42sCLEgFWUHMWvnYYyi4vJljoYmgfSRuuBfFQrkc50AyB5uB0Pzrc8+ZqXRZ/KyLfX/MirbLx9+42Z5HqPxFUvEsD0b6SHVfuLfh2M6RdHN+cveWTDP2wVGa0i/sn620QkfUetUE10bckvNe6/f5lsXDdvbfbApJ3ZUyIPMDn7+oqmxuE6J80OqzwnagAUBxQFS3136iwNo1HazEX4L2CjkXPK/IDM+GRq64ZweeLXPJ5R+PoIt+JVei1ZU93vSdPJiUSdY+ykdU7gsULGwNyTcXOd/K2lW+L4BRGlyrzTSz1e5Grxk3LKWzLXvHv7DhZvk/C8kwKggd1V4wCLsdciDkDrVRguDWYirpm0o6+L0JNuKjCXKlqVf0xbXnjmSFJWWN4OJlXLiPGwNyMyLAZXt8TVt/DuGqlU7ZRTlzaP1IjY2ySlyp6ZGD6YP2uE//AJvvrb/Dzzrt/wBxjjN4+g2NuXsOPDYWIKiB2jUyOALsxHEbta5AJNr6Cuc4pi7L8RJSbyTeS7Flp7ydh64wgstzUvpL2V8nx0hXJJh2q2y9a4cfvX8mrr+DYnp8JHPeOns29xW4qHJY/HU2duBsdY9nRxyLftULyKb59ryIP0LDyrleL4pzxrnB9VpL1fUsMPWlVk+0jYfRVgxJxFpmS9+zLAC3QkDisPffxqVL+I8Q4ZKKT7/psa1goZ6tlwbZkYgaBEVYzGyBALLZgRYge/OqZYmx3K6bbaafsJPIuXlWxTt0/RpFhnWWZ+2kXNVtZA3WxzYjkTb3Vc4/j874Oupcqfb2/QjU4NQectS/VzxNFAKA4IoCv7y7A7YGSMASj4OOh8eh/IscFjei8yfV+H0BXd2d4JcDMWUEqTaWI5XAP+VxyNdRhsS633xZHxFCsXibt2TtOPExLLE3EjfEHmGHIjpV3GSks1sU8ouLyZmVkYmPj8bHDG0srqkaC7MxsABQGkvSXvPPiCqyq0Wy5nWM90CTiXiZZW4l4kDNZuHXhhF+EsQYPlsbXOuhpzj7H97eBv6FxSlPZkn6NdrsUbATftsMvdYWtLhyRwOltbXAvzBU5m9S6bY2RUl99/sJFM2nyS7C07SwZk4XRgmIjJaGUgHgc6g8+BtGUajxAI2my6pTjkizbtbU+VYWGcrwl0uy6gMMmAPMXBt4WrErCsHQg2IIsQRcEdDemeo7DUe/W6zYOQSJfsJG7h0KPmSnLSxKnoOoNTq5qyLjIhWQdcuaJjbMx3GLH1x5X8RXM4/BPDy06rOhwWLV8dd0WKKdpLSIeHER53v66gWvnq3UcxVPKEYZwl1H7vp3E4umwtrriI+IZMMmXofwPI1R4rCyonk9uwEnUUHVjYE9BXsVm0jw+d9m7f7PGPipIlmZmduGTQMx10OYGVfSLsJz4foIScdEs14fMpI2ZT52syzbD37w6Yoyvgo4zK93lVizKTkWAZch1AtzOehrcTwm6dCrja3ktFsn6fqb68RFT5nEjPSCf/y8t8u/D/pRVv4Sv/zo5d0vjIwxP+s/V8EZnpkxavjVCkHs4ArW6lma3wIrX/D1U68L56yzl8jLGSTnp3GZ6VcI8s+DjiRnc4fJVBJ9bw+2tHAZRhVbKTyXMZYtNyil3G2MChEcYIsQigjxCiuRxElK2Uls2/iWMFlFJnTE7OikZHkjR2S/AWUHhva9r6HIZ17Xibq4uMJNJ75MShGTzaMkCtOZmc0AoBQCgFAKAUBxQFf3l3f7YGSMASj/ADjofpdD5e6xwWN6LzJ9X4fQFb3b3hlwMpZQSt7SxHLit7/Vccj5HKupwuI6N/pZGxFCsWm5tXF78YZYI5YyZXlB7KFLdozKO8pB9QLozNYDLqL287q4Q6STyXeVKhJy5UtSo4gSYiQTYtg7BrxxD9lDlYcAPrv/AMxhfM2CjKuTx/Fp35wr0j7399xaUYSMNZasbRwSTxPFILo62P2gjxBsR4gVWU2ypsVkN0SpwU4uLNXNHPhpViv/AOcwffwz2ymw+ZaO3PK5A6ca8hXY4a+Mvz4dWW67pd/7P1MqJxlB8r3W3o+/kbX2Dt1tpKgwSleKO80zDu4dyLcCggiaUHMLpaxOtqtMz2eKbWSNg7F2YuGgjgQsVQWBa1zmSSeEAXueQArwiFZxOH4bnK3ERbPLXqPCgMbGYeOeKSKYFkdbW6dCL6EWFjysKyjLleaPGs1kzSm8Gx5cFPwN14o25MnIm3PkR18jUuUYYitxkQ4ynh7OaJnbMxpazqbMD5g/hXKYzCumTrktPijp8NiI3wUl6yfw+KZG+UwixUATJysdSM/VNvI1VzrUl0Nmz2f32/EkF62djUmjDobg9dQeh8aoLqZVT5ZAyWNgScgK1JZvJHhrE7D2PisW8cbvxkNIxjktHfiFwpIsSeK9hcCx00rrfKuKUYdTlFdi2zl6WkV/R4ec8k/kU3G7Ggk2iMLhGaSJpETi4g2VgZCrAWIAub+B1q5rxNkMJ016ykk3l8CLKuLs5IbFk9I26OJlxplgiaVZVW5W3dZVCWNyLCyg3PU1V8H4lh68KoWSUXFvfxef7kjE0TdmcVnmSWx/RTHaM4hyTw99EyBckn1ugWwyAuQTfOo+J/iNpuNMe3Rv5ekzhgl/MzY8UQW1gLgAX52GgvXLym3n3Z5k/JHpWJ6KJZvI8KMPSrgek/8Adj+Or38O4vvj7foRPLa/EfpUwPSf+7H8VPw7i/0+36Dy2vxH6VMD0n/ux/FT8O4v9Pt+g8tr8R+lTA9J/wC7H8VPw7i/0+36Dy2vxH6VMD0n/ux/FT8O4v8AT7foPLa/EfpUwPSf+7H8VPw7i/0+36Dy2vxJfdrfHD412SESXReI8agC1wMrE8zUTGcKvwkFOzLJvLR/Q2VYiFjyRYqrSQKA4NAUneHDripiuGFnRuGab5gIHq2Gckg6CwGhPKugwbeFrUsRs9VHt9PgvTv2GhzlJ8tft++0z9i7FiwwPACXb15GzZiOp5D6IsBUbE4uzENc2y2XYjZXWoekkajGw6zSqil3ZVVRcsxAAHUk1lCEpyUYrNs8lJRWbMeLcg7TMOIlBw8UbBojmJpF4r5jLskIFxmWzvZefY8M4fLDQaseefZ2FPib1Y1yrY2bszZsWHjEUEaRRjRUAUe/LU+NWpFMqgMDaWCDd4AXGosM8rC+WdqAqsmp95oCL3k2MmMgaN7hhnE/svy/snmK2Vz5HoYWQ51qabnhlwszI4Kuhs69Rr9YsQfdW/E4eGJry9how98sNZn7Sw7OxxBWSM+XUc1Ph1FcfiMO4t12LX71OpqtjZFSi9Cb2Xj/AJOwljuYHPC6X9RvxAzHUZVX30dPHo5ddbPv++3xM2XglJYzmGR1I6gqRaqJc1U+5pnjWayNLSejDGdqUXszHxELIzgDh5EqLsDblbX412//AM/hOTmbeeW2X77FT5HZnkbH3N3LiwILA9pMws0hFrD2UHzR53P1VzXEuLWYt8u0V2fMn0YeNevaWi1VObJBzQCgFABWVfWXpPHsQfow3P2fNsrDTT4WB3KOXd1FzaRxck9APqr6oc8WmPcHZbAFcFhiCLghQQQeYI1oGsjt+j3Zn/A4f9wUA/R7sz/gcP8AuCgH6Pdmf8Dh/wBwUA/R7sz/AIHD/uCgNS7g4dY9sbUjRQqI8yqo0CriSAB4AC1c9/En/jR/3fsybgeu/QbLrii1POedUVmdgqqLszEAADUknQVnCuU5KMVm2eNpLNlekx0mK/Z8cWHPz81klH/L5xJ9IjiIOXDkatI0V4Tr5Sn3bxj6e9+G3fnsak5W7aL3v5GXBCqKFRQqqLKoFgB0Fq0TnKcnKTzbN0YqKyR3rE9MPa+1I8MnHJfM2VVzZm6KPv0HOt+Hw875ZQ9b7F6TCdigtSc3J2HDiljxszLMbhoY8ykDLf1lPrTgk3Zh3bAKBa57PA4GvDQ83Vvd9/0Ka+6VktfYX2pxoFAKAUBCbY2ZfvIAM88utvz/AN6Ar9AQe++6wx0faRD/AMxGLDOwceycvfbx8L1vqt5Hk9jTbXzrPtNRYLFGJiCCBezAgggjI5ciOnhWOPwSxEOaPWW3ie4LFvDz5ZdV7+BaMBi+E3yMbCzC2oOdx4jka5G2rPTZo6ZNNZosGw9pfJmVGbiw8mcb9Cdb9M8iOWvWq7FYfp4uSWU1uvv3ew9ZdRVHsDmgFAKAUAoAKyr6y9J49jH9GWAWfYGHhckLJFIpI1AMsguPGvqco8yaZQ12Ouamt08yG3Z2tLsnEnA4skwMf1UnzVucmF9EPzhfum/iTDrk6Zck9i+xVEMfV5RQspLrL77d/Sja9TTnhQGuvSFvjIJBgsFczsQHdMypvcIlvnZZk5AHxPDFvuefJDcuuHYGtweIxHVWyemf34bv333ZwkEUfakGTgXjIt69hxaZa1JWeWpTyy5nlsaL3L/lva3/AO2f/wB0a5/+JP8Axo/7v2ZLwPXfoLltrbkeGC8V2kc2jiXN5G0soPLqxyFcthMDZiG8tIrdvZffcWFlqh6SJiwck5WXGAXBDJApvHGc82Okr+JyBGXUzp3V0p14b1y7X8l732nkK3LzrPZ2IlKhm84oCLxe1HMjQYaPtZVtxsTaOLi0MrXuTbPgXM25VNqw0FDpcQ+WPZ/7S9HzNE7XnyQWb9yMfau53dEqu0uIC2dn1cDko0jF9FFh1uc69p4tr0bXLDsy7PT3+k9hWovmer7yI3b3glwE3aRgsrECaE5BwMrjksg5HnoeVujwmL5PNl1fh9DRicLzrmhuveby2LtaLFQrNC3EjeRBGqsNVYHIg1blSZ1AKAUBwRfI0BAbV2fYi2QzN8vx1+7pnQEMrV7oNSh+kfdfi4sZAuYzmUXOWVnAty5+GfI3k0W/ysjX1fzIouy8dwkK3qk5HofwNQeKYLnXSwWvaTOG4zlfRT27Cz4XEgAxyXMbdPmtyZfw51zE63nzR6y+8i/RaN29qGNvk0xH/Ke+TA6C/Tp8OlVWNw6sj01a9K+/f7Qy1VUgUAoBQCgArKvrL0nj2O/oc/kbB/1X/wBV6+qHPEvvfu3HjoDG+Trcxv7L259VOhH3gGtdtSsjkyVhMXPDWc8Co7g7ySYeX/w3G9x0PDEzHXThS51BB7h6WGtr6KbHF9HPcsuIYSNsPK6NU913er4+3YlPSJvl8kUQQENiZMhbMoDkDYasfmjzz0Od9riso7sjcOwHTt2WaQju/wBjr6OdzPkq/KJwTiXXMHPs1OZGubHmfLqT5RTyedLcy4lj+nfRw6kdvHIvFSSqPnPZDzrtbapgj4i2JmTjb1EPyhmu9iC2QyUZnwFVHGFRKuKulks88luyXhefmfIi3bL2OsRaR2MuIcWeZ/WOmSgZImWSjw1rmMRinalCK5YLZL9+9+JZVUqGr1feSNRTcdZpVVSzEKqi5JNgANSSdK9jFyajFZtnjaSzZG4btMbwmJmhw1zxSaPMByi9hD/OesbZAa1MsVeC/wBRKVnd2L0978NiPzSt6uke/tZY8BgkhQRxqFUch1OZJOpJOZJzNVN107pc83mzdGKiskZFajIrW8273aXliA7S2a+3/wDb7as8FjuTKFm3w+gK1u7vDNgJu0jBZGymh0DAZXW/qyDkedrHkR1uExnKuSe3Z4fQg4rC83nw37fE3lsXa0WKhWaBuJGGXUHmrDVWByINW7WRVmdXgFAKA6yJxAg8xQFR2hgTEQCb3HS330Big0Bqz0hbo/JX7WEfqHOYGkbez4KeXw6XnU28yye5CvryfMiF2Rjr9xjn809fD31R8TwPRvpa1p2+BccOxnOujm9ewsOEkDqInIXO8bnLhY8j9En4HOqGacXzx9a7/qveW5cd2tsGQGGW4mTW/wA4dfeP96pcbhVD8yvqv3ff0BP1XgUAoBQAVlX1l6Tx7Hf0OfyNg/6r/wCq9fVDni50BrX0zQ4bskZiBirjgsM2jv3g+eSjUE88hqah4tR5ddy84HK7pHFdR793/fxREeiyOGXGySYlnbFglkV+ZtZ2udXGnCbWGefzdeGylNuW5L4xKddEYU5dF4fb9O+puGrA5gqm/WJdxDgoXaOTEkl5EbhaPDxWaVlNjZmuIx4yeFAUHae6EeBfCx4bF4viea/ZvMhQRx9+UsiRrxXyXXV751WcShT0E7JxTeWS0112JOHc+dRTZOkVxRdGJtLaCQpxNcsckjQcTu3JUUZk/Zqa3UYed0so7LdvZelmFligs2YuD2DJiSJMdklwY8KCOFbG4MzD9s2mXqjob5bbMdXh1yYXftn2/wDFdiNHRys1s27vmWoVTN5vMkHND0UAoCs7z7v9peWIfrOa+1b/AOX21Z4LG8nmT2+H0BWt3d4JsBMZIgWRv20OgcDK639WQcjz0PUddhMZypVz27PD6EDFYXmznHc3vszHpPEk0R4kkUMp8DyPQjQjkRVqVhlUAoBQHjisOHFuY0oCp4vBlDbM2vfL8CcrZ/8AagMeSFJEaKRA6PYMD0+453vXqbTzR40nozTG9+7j4KcoTxRtnFINCOl9OJb5+R51PhKNscn6yDOLrlmhs3H9p3T6wHxHUfn7a5nH4J4eXMuqzosDjFfHJ9ZE/hpTJwhTadM0a/rAD1T49L+6qecVDPPqvfw8fn7SeXfd/a4xEfR1ydehzzHgaosXhnTPwewJWogFAKACsq+svSePY7+hz+RsH/Vf/VevqhzxObz7wxYKEyynwRBq7cgPvPKsLJqCzZJwuFsxNirr3+BQ9yd35cfN/wCI465HEDClrBuHNSByjB0Hzjcm49aNVW5y6SZbY7FQw1fkuG/5P7++wlfSLum7n5bhOJcTHYkJq4XmOrge+4Fs8qzvqfXjujRwzGxh+RfrXL3N/fq3JTcnfGPGQM0hWOWJf1wJAFgP2g6J1vobjoTnRd0kfEiY7BSw0/0vZlS3G3rg2jjsaSQs5Ijw/Fw/+kS+UZ1uXBdhz4lzIXLa9SGi4bw7q4XFshnQngWyEM8Z71r5xsL8ri3zR0rxpPRnqZqwARbQxUGz42bgjSMcTyPF2jjjaWV2LEKtrBQbkk2GZIpuLwp5I9I0op56bvwXp7SVhZSUny6v3estew9gLATK7GXEOLPMwsbeyg0RB7I871yeLx0rl0cFywWy/d97LGurlfM9X3kzUA2igFAcUBj43GpEvFIwUeJ+wanyrZVTO15RWYITHbyG3cQIvtzXFx9BB3mqfVgFn5zzfcv3eyBTJpmkdmY3LNra3hoPz76u4QUEooM2H6E9oExYrDMc4Z+Ia5LNxG2f01c+ddPWvyoPw+Bz9j/MkvE2VXpiKAUAoDA2pg+McQ9cDLxF728PL3c6AqhFqAwttbKjxULQyKM80fmj8mGf1cxcVnCbg80YzjzLJmlNqbPkw0xjccLocjyI5MvVTU2cIX15PZkKMpUzzXYS+AxnaLcZMNbHQ8rfjXJYvCyonyy2OowuIjfDmRP4bFNxCePKVP2ijR0tm1vtHnVXOtcvRz6r28H97ewkl62VtFJ4w6HXUc1PMGqC+iVM3CQMytIFABWVfWXpPHsd/Q5/I2D/AKr/AOq9fVDniJO6mKx+Pklx4KYeJiIowwIZOI2C8JyBABYmxNwP6sR1SsnnPZF2sbVhsNGGH676z7V99mRshVAAAFgMgB0qWUhzQGnPSzuXiA/a7Pje0wcYjga3DfhBsAeJhICQVAIyOWdaHUoz5yf5dbOjyd6+L+GpEbm+hvGB4sRLiVwrLZ1EYLyLlezXsoPIjvDUG9biC9Dz2M0uM2njsNjJ5p4oGlVVLmNSEmaMcaQ8Knuki1rZ20yqo41ircNQpVPJt5e4k4WuM55SL9gNnxQrwRRpGvRFCi/XLU1w12IsulzWSbfiW0YRisooyq1GQoDigI/HbZiiPCW4n9hBxN8Bp51JqwtlizyyXe9ECC2jt5+bLAvQWkkPkO6mXXOp9ODh2LmfsXzYK9JtLMsos3845438iwsvkKsVRpk9u5aI9I7FYsKSztcnUk3JP21Mpw07fNrj8jRbfXUs5vIjJNsEsAq5XGZ1OfQaVc4fg/ba/UVN/Fdcq16zavoMwLr8umz7OR40RiCOIx9oWIDAZWdRfrccqnWqMYxhHsItblJuUu1m1K0mwUAoBQCgIfbWzuK7i+QNx/tQFeZSNRagIXfDdhMZhrqQuJjuYzl3xl+ra5FgTex5HPqDtqs5H4GuytTRpxGeGQ3BVlNmU5aag1vxOGhiK+V+pkfD4iWHs5l60WLBYq/DIhsdR4HxrkL6HCTrsR1VVsbYqUXoTmztomFu2jHcJtNGuinkQDoDyPW4qvuoVsejnv2P79/tNhfcNOrqrqbqwuD4Vz04ShJxlugetYgXr2LyaZ4VjYmx9o4WBIINphYowQq/JI2tcljmzknMmuq/E/8AS/u/xK/yD9Xu+pncO1v6VX/BxfxU/E/9L+7/ABHkH6vd9Rw7W/pVf8HF/FT8T/0v7v8AEeQfq931HDtb+lV/wcX8VPxP/S/u/wAR5B+r3fUcO1v6VX/BxfxU/E/9L+7/ABHkH6vd9Rw7W/pVf8HF/FT8T/0v7v8AEeQfq931I3djdJ8Lip8TJiO2efiL/quz7zPxs2Tka3ysNar+JcY8tqUOTlyee+f7I3UYbopZ55lrqkJZ1dwBckADrXqTbyBDz7wpciFWmIyuuSA+LnL4XqZHAyyzsfL8fYCv7S2yzftJLi37OA2HuaTX4X55VZU4WMepH1y39SBES482sirGPoZE/wBZjm1S41LPOTz9Py2BFYjHJHqc+gzP+3narCjB23vzFp39hGvxdVK8569xF4naztpZR8T8eX5zq6w/CK4POx5/Apr+KznpBZfEktiboYrFEME4EOfaSnhFuoB7z+Qt41Y9JCtZR9xBVc5vOT9psLd/0fYeJl4x8pe4uWFlGeVkB/6idfKo873LTYkRpjHU2xh4QiqoAAUACwtp4VoNx6UAoBQCgFAKAgdtYAC78rZe/M55efj9oEMAUYXFiORH3UBSvSNux2y/KoVHagfrUUeuo+dbm4HxFuYqTRbl5rI99WeqNbYDGdmeqnX8RWOPwaxENOstvke4HFuieT6r3LLg8TwkOtmvqp0ZTyPh+FcjbU9YS0fwOojJSWa2LBsPaXyZhzw8h1OZje2YNvr6jPrVfiqOnj+te9ffyPS8KwNiCDcX8qoWmtwdq8AoBQCgFAKA4oDxxeMSIcUjqo8Ta/u6+VbK6p2PKKzBCYneFmBMSBV/nZu6v9katU6GBin+Y833LVgr+0NpKxJdmxDcr92Me5R61WNVDS81KK9r9oI7F493Fmay29Ve6tvcPvqRXTGL81a+1giMRtVFyHePQaD3nSrSjht1zzayXiQb+IU1dub8CLxG0HfK/CCcgupJ5X1OfSrujhlNWstX47FPdxG63SOi8CybE9H2Jls0o+TxnO7jvkHPJNc/G2lSpXxjoiNGiUnnI2DsfczC4YBo07Zx6zy2bh0sRawX3geZqNK6UiTGqMSwOkkhHdJPgOVajYWHBYBVPFwgHkBfL4mgM6gFAKAUAoBQCgOroCLHQ0BVtr4Qo5yyte/LX6tRl40Bgo9jcUBrH0hbpmEnFQr+pc99Rl2bk2yHssT42J8RabRbzeayHfVl5yKrs3HcB4W9Q8/ZP4fZVfxLA9InbDftJvDsbyPo57dhZcHiAtww4kf1l8BzH0hqPhXM2Qb20aOhLRu5tQxMsEjcSNnDJyt7OemeVuRy6WqsZhlZF2wWTW6+/t7gttU4OaAUAoDi9AR+0NsxRGxa78kXvNflkNPOpNOFssWaWne9ECIx22JiBcrhkJtdu85Hgug+uptWFqT0zm/YgV+faKK3FGpd/wCcmPEfIaCrCNMmspPJdy0QI7GYtnPFI1/ech7hoKkVVJebBHjkks2RWJ2uoyQcXjoP96t8Pwm2zWfmr3lbfxSqGkNX7jAXtsQ4RQ7sdEQE/wCUa+81dUYKihZpa97Ke7GXXvLPTuRbtiejiV7NiXES80XvPbxOar/m8RWyeJS2MIYdvcv2xNgwYbi+TxLe2bkcTW09ZsxfoLDwqLOyUtyTGCjsT+EwbyXDA5ZX6W5fYLdPcKwMyUwex1XM/D88/dQEmqgaCgOaAUAoBQCgFAKAUAoDyxWHDqVPP88qAqm0MGUYi1h7/wDe9AeKEMDHJYxkEMrC4IsciOev116s1sePXc0xvru0cFNZbmGTOJj05qfEfWPcan1Wc68SDbXyvTYw9kY75jf2T91UfE8Byt2w27S54djeZdFPcsGHmBUxyHuHMH2G9oeB5j8KoJxefNHf4/fYXBct29rMT2E37VRkfbTkQeZ+0edUuNwyX5tfVfuYLDVcDqzgC5Nh1r1RbBD4jeFL8MKtM30PVz6voB41NhgZZc1j5V47+wEPtLaLnKecIP5qD1vcX5VNpogta4Z+MtvYCHbavDlBGsQzudWPvY1MWH5tbHn8PYCKxOJA7ztz1Y8/PWpddUpebBewwnZGCzk8iLxG2PYHm34fjVxh+DyetryKq/i0VpUszwweCnxT8MaPKw6aL4sTZUHiSKua6KcOvNWXxKmd12IfnPP4F62F6NVybFzWN84owfgz2+z4msZ4j/1MoYdfzF52bs6OHuYeNEH0VAJFtWY5sfEmo0pN7klRS2JbA7MdmuyZEa3Azy6Viekvg9kohJzJ8elAZ4FtKA5oBQCgFAKAUAoBQCgFAKAUBibRwnaKQLX5X997UBVcWgDkAW0y8hQGHtPApiYWgmv2ZGRFrq2oZTbUH8nQ5Rm4vNGMoqSyZpHbuyHwszRSajNSNGU+qw/ORB6VYRcbIkCSdcjN2Zj+McLesPrHX8a5jiGBdEuaPVZ0eAxivjyvrIm8K/EAtwrqbxPe1je/CTyB1B5HwNVE1lm8s091+/zLAteG27iJEAWEB8wzObILcwNTVTPB0wlm56dy3+QIrHYtL/r5GnYfMXuoM/DI+fwqZVXLL8qPKu96sEbiNryMLLaNOSoLfWM/sqRDDwWr1fiCJnxSJqR7hr8BU+rDXXPKETRbiK6lnNkZidsMfUHCOpzP4D66usPweK1tefgVF/FpPSpZeJ32Pu9icUbxxsw5yNcKP7R92gv7qtEqqVktCtfS2vNvMv2wfR1h0s2JdpW14Fuq+4n1j9Xu66ZYhvSJujh0tZF3wuC4QFhRUT5qqABl4WzzHPpUeTbepvSSWhKYbZBYAuLHnrn9floPsrw9JPC7LjQggXI5n3W0/OtAZtAKAUAoBQCgFAKAUAoBQCgFAKAUAoCK2vs3jBZR3za/lb7hQFbkQgkHlQEbvRu9HjsPwAWnQFo2OgNswT7J55ZZEVsqscGa7IKaNJTwvFIVcFZI2IIORDDI/nmDU2cIWw5ZapkKE51TzWjRN4DGBx0YWuOh8K5PF4SdE3HsOpwuKjfBNb9pJTYyRxZ3Yjpc/WOdQI1Qi84olEbiNoImV7noNasMPgLrtUtCJfjaqdJPXuIvFbUdtDwjw6eJ/CrqjhNVes/OfuKe/ils9IafEk9hbl4vE95YykepkkyHvA9ZsvC3jU92V1rJEJVzm82bA2LuHhIBeS+Ik5F1sg9yXIPnfTyMey+T20JEKYotuHhcrZNALWHToAB5VpZuRKYDYxt+sAH1n6j+enOvMxkS2GwaJ6qgePOgPegFAKAUAoBQCgFAKAUAoBQCgFAKAUAoBQCgITbOz9WUDMi56H320oCCuVPQ16Cqb/7sfKozPCD8ojW7DXtEHIW+eBp1zHSt1FvK8nsabqlJZrc1KrEaXH1VMlCM1lJZkKM5RfmvI9flEjWTiY3yCjMk+WZ91R1gsPGXMookPF3yjy8zLTsL0eYqYBpAIIz7frkZaJqP7VvdWc8RGOiMY4eT3Ngbv7p4LDZhDJJlZ5AGIN9RyS3IgX99Rp2yluSYVRjsWKPByMbA9OZsQeYsMx41qNhJ4DYth+ssTe+WeVtDlTMEtBAqCygAeFAelAKAUAoBQCgFAKAUAoBQCgFAKAUAoBQCgFAKAUBwygixFwdQelAVzbWE4M7ZFr3sOfK9r/X4+4CKViNCaMIhcbuhgZZO0eE8RzcKzKGbrZSAL8yBrmbnOtsbppZJmuVUW82SeCwcUC8MEaxA68AsSerEZnzrCUpPdmSSWxLw7NlbMH4k8xesTImIdkIPWCnwtl9edAZ6qBoLficzQHagFAKAUAoBQCgFAKAUAoBQCgFAKAUAoBQCgFAKAUAoBQHnPCHFmAIoCrNgbu44rWPT3Hr40B4/JfH5/Bp9etAWTC7OQBSQCbcxln4UBn0AoBQCgFAKAUAoBQCgFAKAUAoBQ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0" y="0"/>
            <a:ext cx="8305800" cy="830997"/>
          </a:xfrm>
          <a:prstGeom prst="rect">
            <a:avLst/>
          </a:prstGeom>
          <a:noFill/>
        </p:spPr>
        <p:txBody>
          <a:bodyPr wrap="square" rtlCol="0">
            <a:spAutoFit/>
          </a:bodyPr>
          <a:lstStyle/>
          <a:p>
            <a:r>
              <a:rPr lang="en-US" sz="4800" b="1" dirty="0" smtClean="0">
                <a:solidFill>
                  <a:srgbClr val="7030A0"/>
                </a:solidFill>
                <a:latin typeface="Comic Sans MS" pitchFamily="66" charset="0"/>
              </a:rPr>
              <a:t>Select the Best Solution</a:t>
            </a:r>
          </a:p>
        </p:txBody>
      </p:sp>
      <p:graphicFrame>
        <p:nvGraphicFramePr>
          <p:cNvPr id="13" name="Table 12"/>
          <p:cNvGraphicFramePr>
            <a:graphicFrameLocks noGrp="1"/>
          </p:cNvGraphicFramePr>
          <p:nvPr/>
        </p:nvGraphicFramePr>
        <p:xfrm>
          <a:off x="155575" y="1905000"/>
          <a:ext cx="8607424" cy="4648199"/>
        </p:xfrm>
        <a:graphic>
          <a:graphicData uri="http://schemas.openxmlformats.org/drawingml/2006/table">
            <a:tbl>
              <a:tblPr firstRow="1" bandRow="1">
                <a:tableStyleId>{5C22544A-7EE6-4342-B048-85BDC9FD1C3A}</a:tableStyleId>
              </a:tblPr>
              <a:tblGrid>
                <a:gridCol w="2151856"/>
                <a:gridCol w="2151856"/>
                <a:gridCol w="2151856"/>
                <a:gridCol w="2151856"/>
              </a:tblGrid>
              <a:tr h="879389">
                <a:tc>
                  <a:txBody>
                    <a:bodyPr/>
                    <a:lstStyle/>
                    <a:p>
                      <a:pPr algn="ctr"/>
                      <a:endParaRPr lang="en-US" b="0" dirty="0">
                        <a:solidFill>
                          <a:srgbClr val="002060"/>
                        </a:solidFill>
                        <a:latin typeface="Comic Sans MS" pitchFamily="66" charset="0"/>
                      </a:endParaRPr>
                    </a:p>
                  </a:txBody>
                  <a:tcPr>
                    <a:solidFill>
                      <a:srgbClr val="7030A0">
                        <a:alpha val="41000"/>
                      </a:srgbClr>
                    </a:solidFill>
                  </a:tcPr>
                </a:tc>
                <a:tc>
                  <a:txBody>
                    <a:bodyPr/>
                    <a:lstStyle/>
                    <a:p>
                      <a:pPr algn="ctr"/>
                      <a:r>
                        <a:rPr lang="en-US" b="0" dirty="0" smtClean="0">
                          <a:solidFill>
                            <a:srgbClr val="002060"/>
                          </a:solidFill>
                          <a:latin typeface="Comic Sans MS" pitchFamily="66" charset="0"/>
                        </a:rPr>
                        <a:t>High Feasibility</a:t>
                      </a:r>
                      <a:endParaRPr lang="en-US" b="0" dirty="0">
                        <a:solidFill>
                          <a:srgbClr val="002060"/>
                        </a:solidFill>
                        <a:latin typeface="Comic Sans MS" pitchFamily="66" charset="0"/>
                      </a:endParaRPr>
                    </a:p>
                  </a:txBody>
                  <a:tcPr>
                    <a:solidFill>
                      <a:srgbClr val="7030A0">
                        <a:alpha val="41000"/>
                      </a:srgbClr>
                    </a:solidFill>
                  </a:tcPr>
                </a:tc>
                <a:tc>
                  <a:txBody>
                    <a:bodyPr/>
                    <a:lstStyle/>
                    <a:p>
                      <a:pPr algn="ctr"/>
                      <a:r>
                        <a:rPr lang="en-US" b="0" dirty="0" smtClean="0">
                          <a:solidFill>
                            <a:srgbClr val="002060"/>
                          </a:solidFill>
                          <a:latin typeface="Comic Sans MS" pitchFamily="66" charset="0"/>
                        </a:rPr>
                        <a:t>Medium Feasibility</a:t>
                      </a:r>
                      <a:endParaRPr lang="en-US" b="0" dirty="0">
                        <a:solidFill>
                          <a:srgbClr val="002060"/>
                        </a:solidFill>
                        <a:latin typeface="Comic Sans MS" pitchFamily="66" charset="0"/>
                      </a:endParaRPr>
                    </a:p>
                  </a:txBody>
                  <a:tcPr>
                    <a:solidFill>
                      <a:srgbClr val="7030A0">
                        <a:alpha val="41000"/>
                      </a:srgbClr>
                    </a:solidFill>
                  </a:tcPr>
                </a:tc>
                <a:tc>
                  <a:txBody>
                    <a:bodyPr/>
                    <a:lstStyle/>
                    <a:p>
                      <a:pPr algn="ctr"/>
                      <a:r>
                        <a:rPr lang="en-US" b="0" dirty="0" smtClean="0">
                          <a:solidFill>
                            <a:srgbClr val="002060"/>
                          </a:solidFill>
                          <a:latin typeface="Comic Sans MS" pitchFamily="66" charset="0"/>
                        </a:rPr>
                        <a:t>Low Feasibility</a:t>
                      </a:r>
                      <a:endParaRPr lang="en-US" b="0" dirty="0">
                        <a:solidFill>
                          <a:srgbClr val="002060"/>
                        </a:solidFill>
                        <a:latin typeface="Comic Sans MS" pitchFamily="66" charset="0"/>
                      </a:endParaRPr>
                    </a:p>
                  </a:txBody>
                  <a:tcPr>
                    <a:solidFill>
                      <a:srgbClr val="7030A0">
                        <a:alpha val="41000"/>
                      </a:srgbClr>
                    </a:solidFill>
                  </a:tcPr>
                </a:tc>
              </a:tr>
              <a:tr h="1256270">
                <a:tc>
                  <a:txBody>
                    <a:bodyPr/>
                    <a:lstStyle/>
                    <a:p>
                      <a:pPr algn="ctr"/>
                      <a:r>
                        <a:rPr lang="en-US" b="0" dirty="0" smtClean="0">
                          <a:solidFill>
                            <a:srgbClr val="002060"/>
                          </a:solidFill>
                          <a:latin typeface="Comic Sans MS" pitchFamily="66" charset="0"/>
                        </a:rPr>
                        <a:t>High Effectiveness</a:t>
                      </a:r>
                      <a:endParaRPr lang="en-US" b="0" dirty="0">
                        <a:solidFill>
                          <a:srgbClr val="002060"/>
                        </a:solidFill>
                        <a:latin typeface="Comic Sans MS" pitchFamily="66" charset="0"/>
                      </a:endParaRPr>
                    </a:p>
                  </a:txBody>
                  <a:tcPr>
                    <a:solidFill>
                      <a:srgbClr val="7030A0">
                        <a:alpha val="41000"/>
                      </a:srgbClr>
                    </a:solidFill>
                  </a:tcPr>
                </a:tc>
                <a:tc>
                  <a:txBody>
                    <a:bodyPr/>
                    <a:lstStyle/>
                    <a:p>
                      <a:pPr algn="ctr"/>
                      <a:endParaRPr lang="en-US" b="0">
                        <a:solidFill>
                          <a:srgbClr val="002060"/>
                        </a:solidFill>
                        <a:latin typeface="Comic Sans MS" pitchFamily="66" charset="0"/>
                      </a:endParaRPr>
                    </a:p>
                  </a:txBody>
                  <a:tcPr>
                    <a:solidFill>
                      <a:srgbClr val="7030A0">
                        <a:alpha val="41000"/>
                      </a:srgbClr>
                    </a:solidFill>
                  </a:tcPr>
                </a:tc>
                <a:tc>
                  <a:txBody>
                    <a:bodyPr/>
                    <a:lstStyle/>
                    <a:p>
                      <a:pPr algn="ctr"/>
                      <a:endParaRPr lang="en-US" b="0">
                        <a:solidFill>
                          <a:srgbClr val="002060"/>
                        </a:solidFill>
                        <a:latin typeface="Comic Sans MS" pitchFamily="66" charset="0"/>
                      </a:endParaRPr>
                    </a:p>
                  </a:txBody>
                  <a:tcPr>
                    <a:solidFill>
                      <a:srgbClr val="7030A0">
                        <a:alpha val="41000"/>
                      </a:srgbClr>
                    </a:solidFill>
                  </a:tcPr>
                </a:tc>
                <a:tc>
                  <a:txBody>
                    <a:bodyPr/>
                    <a:lstStyle/>
                    <a:p>
                      <a:pPr algn="ctr"/>
                      <a:endParaRPr lang="en-US" b="0" dirty="0">
                        <a:solidFill>
                          <a:srgbClr val="002060"/>
                        </a:solidFill>
                        <a:latin typeface="Comic Sans MS" pitchFamily="66" charset="0"/>
                      </a:endParaRPr>
                    </a:p>
                  </a:txBody>
                  <a:tcPr>
                    <a:solidFill>
                      <a:srgbClr val="7030A0">
                        <a:alpha val="41000"/>
                      </a:srgbClr>
                    </a:solidFill>
                  </a:tcPr>
                </a:tc>
              </a:tr>
              <a:tr h="1256270">
                <a:tc>
                  <a:txBody>
                    <a:bodyPr/>
                    <a:lstStyle/>
                    <a:p>
                      <a:pPr algn="ctr"/>
                      <a:r>
                        <a:rPr lang="en-US" b="0" dirty="0" smtClean="0">
                          <a:solidFill>
                            <a:srgbClr val="002060"/>
                          </a:solidFill>
                          <a:latin typeface="Comic Sans MS" pitchFamily="66" charset="0"/>
                        </a:rPr>
                        <a:t>Medium Effectiveness</a:t>
                      </a:r>
                      <a:endParaRPr lang="en-US" b="0" dirty="0">
                        <a:solidFill>
                          <a:srgbClr val="002060"/>
                        </a:solidFill>
                        <a:latin typeface="Comic Sans MS" pitchFamily="66" charset="0"/>
                      </a:endParaRPr>
                    </a:p>
                  </a:txBody>
                  <a:tcPr>
                    <a:solidFill>
                      <a:srgbClr val="7030A0">
                        <a:alpha val="41000"/>
                      </a:srgbClr>
                    </a:solidFill>
                  </a:tcPr>
                </a:tc>
                <a:tc>
                  <a:txBody>
                    <a:bodyPr/>
                    <a:lstStyle/>
                    <a:p>
                      <a:pPr algn="ctr"/>
                      <a:endParaRPr lang="en-US" b="0">
                        <a:solidFill>
                          <a:srgbClr val="002060"/>
                        </a:solidFill>
                        <a:latin typeface="Comic Sans MS" pitchFamily="66" charset="0"/>
                      </a:endParaRPr>
                    </a:p>
                  </a:txBody>
                  <a:tcPr>
                    <a:solidFill>
                      <a:srgbClr val="7030A0">
                        <a:alpha val="41000"/>
                      </a:srgbClr>
                    </a:solidFill>
                  </a:tcPr>
                </a:tc>
                <a:tc>
                  <a:txBody>
                    <a:bodyPr/>
                    <a:lstStyle/>
                    <a:p>
                      <a:pPr algn="ctr"/>
                      <a:endParaRPr lang="en-US" b="0">
                        <a:solidFill>
                          <a:srgbClr val="002060"/>
                        </a:solidFill>
                        <a:latin typeface="Comic Sans MS" pitchFamily="66" charset="0"/>
                      </a:endParaRPr>
                    </a:p>
                  </a:txBody>
                  <a:tcPr>
                    <a:solidFill>
                      <a:srgbClr val="7030A0">
                        <a:alpha val="41000"/>
                      </a:srgbClr>
                    </a:solidFill>
                  </a:tcPr>
                </a:tc>
                <a:tc>
                  <a:txBody>
                    <a:bodyPr/>
                    <a:lstStyle/>
                    <a:p>
                      <a:pPr algn="ctr"/>
                      <a:endParaRPr lang="en-US" b="0">
                        <a:solidFill>
                          <a:srgbClr val="002060"/>
                        </a:solidFill>
                        <a:latin typeface="Comic Sans MS" pitchFamily="66" charset="0"/>
                      </a:endParaRPr>
                    </a:p>
                  </a:txBody>
                  <a:tcPr>
                    <a:solidFill>
                      <a:srgbClr val="7030A0">
                        <a:alpha val="41000"/>
                      </a:srgbClr>
                    </a:solidFill>
                  </a:tcPr>
                </a:tc>
              </a:tr>
              <a:tr h="1256270">
                <a:tc>
                  <a:txBody>
                    <a:bodyPr/>
                    <a:lstStyle/>
                    <a:p>
                      <a:pPr algn="ctr"/>
                      <a:r>
                        <a:rPr lang="en-US" b="0" dirty="0" smtClean="0">
                          <a:solidFill>
                            <a:srgbClr val="002060"/>
                          </a:solidFill>
                          <a:latin typeface="Comic Sans MS" pitchFamily="66" charset="0"/>
                        </a:rPr>
                        <a:t>Low Effectiveness </a:t>
                      </a:r>
                      <a:endParaRPr lang="en-US" b="0" dirty="0">
                        <a:solidFill>
                          <a:srgbClr val="002060"/>
                        </a:solidFill>
                        <a:latin typeface="Comic Sans MS" pitchFamily="66" charset="0"/>
                      </a:endParaRPr>
                    </a:p>
                  </a:txBody>
                  <a:tcPr>
                    <a:solidFill>
                      <a:srgbClr val="7030A0">
                        <a:alpha val="41000"/>
                      </a:srgbClr>
                    </a:solidFill>
                  </a:tcPr>
                </a:tc>
                <a:tc>
                  <a:txBody>
                    <a:bodyPr/>
                    <a:lstStyle/>
                    <a:p>
                      <a:pPr algn="ctr"/>
                      <a:endParaRPr lang="en-US" b="0">
                        <a:solidFill>
                          <a:srgbClr val="002060"/>
                        </a:solidFill>
                        <a:latin typeface="Comic Sans MS" pitchFamily="66" charset="0"/>
                      </a:endParaRPr>
                    </a:p>
                  </a:txBody>
                  <a:tcPr>
                    <a:solidFill>
                      <a:srgbClr val="7030A0">
                        <a:alpha val="41000"/>
                      </a:srgbClr>
                    </a:solidFill>
                  </a:tcPr>
                </a:tc>
                <a:tc>
                  <a:txBody>
                    <a:bodyPr/>
                    <a:lstStyle/>
                    <a:p>
                      <a:pPr algn="ctr"/>
                      <a:endParaRPr lang="en-US" b="0" dirty="0">
                        <a:solidFill>
                          <a:srgbClr val="002060"/>
                        </a:solidFill>
                        <a:latin typeface="Comic Sans MS" pitchFamily="66" charset="0"/>
                      </a:endParaRPr>
                    </a:p>
                  </a:txBody>
                  <a:tcPr>
                    <a:solidFill>
                      <a:srgbClr val="7030A0">
                        <a:alpha val="41000"/>
                      </a:srgbClr>
                    </a:solidFill>
                  </a:tcPr>
                </a:tc>
                <a:tc>
                  <a:txBody>
                    <a:bodyPr/>
                    <a:lstStyle/>
                    <a:p>
                      <a:pPr algn="ctr"/>
                      <a:endParaRPr lang="en-US" b="0" dirty="0">
                        <a:solidFill>
                          <a:srgbClr val="002060"/>
                        </a:solidFill>
                        <a:latin typeface="Comic Sans MS" pitchFamily="66" charset="0"/>
                      </a:endParaRPr>
                    </a:p>
                  </a:txBody>
                  <a:tcPr>
                    <a:solidFill>
                      <a:srgbClr val="7030A0">
                        <a:alpha val="41000"/>
                      </a:srgbClr>
                    </a:solidFill>
                  </a:tcPr>
                </a:tc>
              </a:tr>
            </a:tbl>
          </a:graphicData>
        </a:graphic>
      </p:graphicFrame>
      <p:sp>
        <p:nvSpPr>
          <p:cNvPr id="16" name="TextBox 15"/>
          <p:cNvSpPr txBox="1"/>
          <p:nvPr/>
        </p:nvSpPr>
        <p:spPr>
          <a:xfrm>
            <a:off x="-228600" y="830997"/>
            <a:ext cx="8534400" cy="677108"/>
          </a:xfrm>
          <a:prstGeom prst="rect">
            <a:avLst/>
          </a:prstGeom>
          <a:noFill/>
        </p:spPr>
        <p:txBody>
          <a:bodyPr wrap="square" rtlCol="0">
            <a:spAutoFit/>
          </a:bodyPr>
          <a:lstStyle/>
          <a:p>
            <a:pPr algn="ctr"/>
            <a:r>
              <a:rPr lang="en-US" sz="1900" dirty="0" smtClean="0">
                <a:solidFill>
                  <a:srgbClr val="FF0000"/>
                </a:solidFill>
                <a:latin typeface="Comic Sans MS" pitchFamily="66" charset="0"/>
              </a:rPr>
              <a:t>Working as a group, consider the effectiveness and feasibility </a:t>
            </a:r>
          </a:p>
          <a:p>
            <a:pPr algn="ctr"/>
            <a:r>
              <a:rPr lang="en-US" sz="1900" dirty="0" smtClean="0">
                <a:solidFill>
                  <a:srgbClr val="FF0000"/>
                </a:solidFill>
                <a:latin typeface="Comic Sans MS" pitchFamily="66" charset="0"/>
              </a:rPr>
              <a:t>of the proposed solutions. Based on the criteria, select the best one.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data:image/jpeg;base64,/9j/4AAQSkZJRgABAQAAAQABAAD/2wCEAAkGBw8SDxQREhIQFBUVFA8UFRUVDhQaFBQUFRQWFhgYGBkYHCggHhwlGxQUITEhJSkrLi4zFx8zODMvQzQyMCwBCgoKDg0OGhAQGywlHyQsLCwsLC4sLCwvLDAsLCwsNCwsLCwsNCwsLDQsNCwsLC4sLCwsLCwsLCwsLCwsLDIsLP/AABEIAOEA4QMBEQACEQEDEQH/xAAcAAEAAgMBAQEAAAAAAAAAAAAAAwQCBQcGAQj/xAA/EAACAQIEBAEJBgUBCQAAAAAAAQIDEQQFITESQVFhBgcTIjJCUnGx0YGRocHh8RQVI0NiNBYzcnSTorLi8P/EABoBAQACAwEAAAAAAAAAAAAAAAADBAECBQb/xAAyEQEAAgECBAUEAQMEAwEAAAAAAQIDBBESMUFRBSEiYbETcYHh8COh0RQyM8FCUpIG/9oADAMBAAIRAxEAPwDuIAAAAAAAAAAAAAAAAAAAAAAAB5rPs6velSentST37J/mV8mTpDr6PR7evJH2j/Lz0a8ou8ZST6qTTIYnZ0rVraNphtcB4mqQ0qLjj12kvyZLXLMc1HN4fS3nTyn+z1OCxtOrHipyTXPquzXIsRaJ5ORkxXxztaFgyjAAAAAAAAAAAAAAAAAAAAAAAAAAA81n2dXvSpPTaUlz7L6lfJk6Q6+j0e39TJ+IeblIhdRFKQEcpBhlhMbUpT46cmn+DXRrmjMTMT5I8mOuSvDaHusizyniI20jUW8evePVfItUvFnD1OlthnvHdtjdVAAAAAAAAAAAAAAAAAAAAAAAADzWfZ1e9Kk9NpSXPsvqV8mTpDr6PR7f1Mn4h5uUiF1EUpARykGEUpARykGHylXlCSnFuMk7prdMzE7NbVi0bTydD8N55HEws7KpFelHr/ku3yLVL8UOFqtNOG3lyluTdVAAAAAAAAAAAAAAAAAAAAAAPJYXxxgcViq2DoVlKpS9b3alvW82/aUXo/pqYltCpmmA4fTj6vNe7+hWvj284dnSavj9F+fz+2plIjdBHKQYRSYEcpBhFKQEcmGGeExk6NSNSDtKLuuj6p9mZidp3hpkpF6zWzqeTZlDEUY1Y89JLnGS3X/3Yt1txRu8/mxTivNZXjZEAAAAAAAAAAAAAAAAAAABy3yleU+eX42lhlhpSpNcVactPOQas40Xs2r636W03A8fjfJ75/EUcxyavGFCpLzjabTwz3bilra91wcnptthl2LKqkJwUJy4qiilJ2S49NZKPL4DY3abPsndO9SGsOa939Cvkx7ecOzpNZx+i/P5/bQykROgjlIMIpSAjkwwjlIMIpSMje+C848xiVCT/p1Woy6KXsy+/T7STHbaVPWYfqU3jnDqBZcQAAAAAAAAAAAAAAAAAAHhvKt/MKuX1KeAlaX9xRT85Up+1Gm09H+LWi74Z2c98D45Z5hZ5bj6c3OkrwxXDrBrRcUntU5W9pJ32uB0LJcDTyqnHDUof016196r2dRvnJ/oZYfc7w7UVicO24es+HeD6/Dr0Au+H/ENPEp05WVVLWPKa6r80YZhqvEGTunepTV4c17n6Fe9NvOHZ0mr4/Rfn8/t5+UiJfRyYYRykGEUpGRHJhhFKQHov9tcX1j+P1JPqSp/6LG6oWXFAAAAAAAAAAAAAAAAGmzPMb+hB6c317LseO8a8a4t8Gnny627+0e3eeroafT7eqyHA3m7dOZf8D8Uvqa/Sy84/wDLv9/f5R6nFFPVDDH5NCEZSoQjFyk5zUYpOpJ7ydt5aL4nolNrsNmVPER/h67tL2J879Pj8wNFLMq+XYhwqLihLdcpx96N+fb7GBR8UZZwwWYYGTdL13wetSa5pdFzXL4bGW+8G+MaeNj5qpwxrxXpR5VI+9H81yMESg8QZN5u9SmvQ5r3P0+RXvTbzh2NLq+P0X5/P7eelIiXkUpGRHJhhFKQF/Icmq4urwQ0itZztpBfm+iNq1m0oc2auKu8vf8A+wmB6VP+oyf6VXL/ANdleoJFMAAAAAAAAAAAAAAA02Z5je8IPTm+vZdjx3jXjXFvgwT5dZ7+0e3eev2dDT6fb1WUMNh3N2W3N9DgaLRZNVfhry6z2/nRZyZIpG8tzTpxhGy/c9lhxY9PjjHjjy+feXPtabzvL6qvI6Gn1UW9FufRHbHt5w8t4uyB1IutQXprWUF7feP+Xz+d1G0GWZ1RxtP+CxjtPajV9ri2Sb974+ts9dw87DNsXk2LdKtFzpT1lH2asNuOnf2kuX2PkwKXjXIeCEc2yucnQuqj82/Sw8k9ZJb8Keji/V1vpsHsvJ149pZjT81V4Y4mEfThtGrFbzgvnHl8AzEpfEeSOnerTXoe1H3P/X5Fe9NvOHX0uq4/Rfn8/t5yUiNdRSkBfyHJquLq8ENIqznNrSC/N9EbVrNpQ5s1cVd5dbynLKWHpKlSVkt3zk+bb5stRERG0OHkyWyW4rLhlGAAAAAAAAAAAAAAAabM8xveEHpzfXsux47xrxri3wYJ8us9/aPbvP8A06Gn0+3qsoYbDubsvtfQ4Gi0WTVX4a8us9v50WcmSKRvLc06cYRsv3PZYsOPT4/p448vn3lz7Wm87ywqVDS929aq05FW90sQzpYi+j3+Z1ND4hF5+nk59J7/AL+UGXDt6o5PCeUPwc6sZYnCx/qq7qU1/c/yj/n25/HfrKzzGReI8NmdH+WZi7VdsPiHpLj2Sbf9z46S2eu4edwWZ4/w/j5Ua8XUw9TWcV6laG3nKd9ppaNPpZ8mDkn8Y+FY04wznKJvzDfnGqd1LDy5yiuUE7px9nXlsHQfJx49pZjS81V4YYmEfTh7NWOznD848r9AzEvvibIHSvVpL+nvKPud1/j8ivem3nDraXVcfovz+f21eRZNVxdXghpFWc5taQj+b6I1rWbSsZs1cVd5dbynLKWHpKlSVkt3zk+cpPmy1EREbQ4eTJbJbisuGUYAAAAAAAAAAAAAABpszzG94QenN9ey7HjvGvGuLfT4J8us9/aPbvPX7Ohp9Pt6rKGGw7m7L7X0OBotFfVX4a8us9lnJkikby3NOnGEbL9z2WLFj0+OMeOPL595c+1pvO8o6lQ0vdvWqvORVvdLEIJzKl7pYhTxOIttv8ivM7+axjx7pMBmPF6EnryfX9T0Ph3icZJjFlnz6T3/AH8qmr0fD66cusdv0575U/J3/EKWNwcbVleVWlFf762vFG39zt7Xx37jmzDR+FvEeHzbD/yrM3astMPiH6/GtEm3tU5f5bPXcNRluPx3h3HyoVouph6jvKK9SrDbzlO+imlo19j5MHJZ8Y+FY04wznKJt0G/ONU9JYeXOUVygndOPs7bbB0ryYeMP5rRlCUOGvSUVW9F+bkpXSmnsr2fo9hszEuhZdl9KhDzdKKjG7bst292xERHJm+S153tK0ZaAAAAAAAAAAAAAAAGmzPML3hB6c317LseO8a8a4t8GCfLrPf2j27z1dDT6fb1WUMNh3N2W3N9DgaLRX1WThry6z2WcmSKRvLc06cYR4V+57LFix6fHGPHy+feXPtabzvLCpUNL3b1qrTkVb3SxCCcype6WIU8TiLaLcrzO6xjx7tZVqEV7rlaq8pFebJYhucszJO0Jv0uT979T1fhXin1f6WWfV0nv+/lxtZoZpvkxx5dY7fp4Tyn+ThYjixuDjauvSqU1oq1vaj0qfO3XfvuVMNH4Y8RYfNcP/Ks00rLShXek+NaJNvaottfW2eu4WfJx4eznA5tPBKHHhpelWnJPzDp7RqRfKpy4d3qnorocnbskyTC4Ok6WGpQpQcpTairXlJ6t/LskkZYbAAAAAAAAAAAAAAAABpszzG94QenN9ey7HjvGvGuLfBgny6z39o9u89XQ0+n29VlDDYdzdltzfQ4Gi0WTVZOGvLrPZZyZIpG8tzTpxhHhX7nssOHHp8cY8fL595c+1pvO8sKlQ0vdvWqtORVvdLEIJzKl7pYhTxOItotyvM7rGPHu1lWoRXuuVqrykV5ndLEI6k7GIjdvWu6s5O9yWPLkl2jbZ6HJs14rU5v0uT97s+56jwzxP6m2LLPq6T3/fy4Gv0HB/Ux8usdv08z418lkMwxEcRh5RoVXOPnnZ8Mo85pL+4vx/E70ORLqOWYJUaNOkpTnwQhHjnK858KS4pPnJ2uzLC0AAAAAAAAAAAAAAAA02Z5he8IPTm+vZdjx3jXjXFvg08+XWe/tHt3nr9nQ0+n29VlDDYdzdltzfQ4Gi0WTVX4a8us9v50WcmSKRvLc06cYRsv3PZYcOPT4/p448vn3lz7Wm87ywqVDS929aq05FW90sQgnMqXuliFPE4i2i3K8zusY8e7WVahFe65WqvKRXmd0sQjqTsYiN29a7q0nckSxGz4ZZXcpy2pXqcMNErOUuUV9eiLej0mTU5OGn5nt/OitqdTTBTit+I7ui4agoQUU27JK73fd9z3NK8NYrvvt1l5K9uK0ztslN2oAAAAAAAAAAAAAABpszzC94QenN9ey7HjvGvGuLfBgny6z39o9u8/9Ohp9Pt6rKGGw7m7L7X0OBotFfVX4a8us9v50WcmSKRvLc06cYRsv3PZYsOPT4/p448vn3lz7Wm87yjqVDS929aq85FW90sQgnMqXuliFPE4i2i3K8zusY8e7WVahFe65WqvKRXmd0sQjqTsYiN29a7q0nckSxGz4ZZXcqy2pXqcEdErcUuUV9eiLWj0l9Tk4a/me386K+p1NMFOK34ju6Dl+Bp0aahBWXN85Pq+57bTaamnxxSkfv3l5XPnvmvx3WSdCAAAAAAAAAAAAAAAabM8wveEHpzfXsux47xrxri3wYJ8us9/aPbvPX7Ohp9Pt6rKOFw7m7Lbm+hwdFor6q/DXyiOc9v2s5MkUjeW5pwjFWWx7LFix4McY8cbR/Obn2mbTvKKpUI73b1qrzkVb3SxCCcype6WIU8TiLaLcrzO6xjx7tZVqEV7rlaq8pFeZ3SxCOpOxiI3b1rurSdyRLEbPhlldyrLalepwR0StxStpFfXsWtHo76m/DXl1nt/OivqdTTBTit+I7ug5fgadGmoQVkt3zk+r7nttNpqafHFKR+/eXlc+e+a/HdZJ0IAAAAAAAAAAAAAABpszzG/oQenN9ey7HjvGvG+PfBp58uto6+0e3v1dDT6fb1WUcLh3N2W3N9Dg6LRX1V+GvLrPb9rOTJFI3luacFGPCtj2WLFjwY4x448o/m7n2mbTvKKpUI73b1qrzkVb3SxCCcype6WIU8TiLaLcrzO6xjx7tZVqEV7rlaq8pFeZ3SxCOpOxiI3b1rurSdyRLEbPhlldyrLalepwR0S9aVtIr69i1pNHk1N+Gn5nt/OivqdTTBTit+I7ug5fgadGmoQVkt3zk+r7nttNpsenpFKR+/eXlc+e+a/HdZJ0IAAAAAAAAAAAAAABpczzG94QenN9ey7HjPGvGvqb4NPPp6z39o9u89ftz6Gn0+3qtzUsLh3N2W3N9Dh6LRX1V+GvLrPb9rOTJFI3luacIxjwrY9lixY9PjjHjjyhz7Wm07yiqVCO929aq85FW90sQgnMqXuliFPE4i2i3K8zusY8e7WVahFe65WqvKRXmd0sQjqTsYiN29a7q0nckSxGz4ZZXcqy2pXqcEdEvWlyivr2LWk0eTU34afmeyvqdTTBTit+I7ug5fgadGmoQVkt3zk+r7nttNpsenpFKR+/eXlc+e+a/HdZJ0IAAAAAAAAAAAAAABpczzG94QenN9ey7HjPGvGvqb4NPPl1nv7R7e/X7c+hp9Pt6rc1LC4dzdltzfQ4ei0V9VfhryjnPb9rOTJFI3luacIxjZbHssWLHp8cY8cbQ59rTad5RVKhHe7etVecire6WIQTmVL3SxCnicRbRbleZ3WMePdrKtQivdcrVXlIrzO6WIR1J2MRG7etd1aTuSJYjZ8MsruVZbUr1OCOi9qXKK+vYtaPSX1OTgr+Z7fzor6nU0wU4rfiO7oOX4GnRpqEFZLd85Pq+57bTabHp8cUpH795eVz575r8d1knQgAAAAAAAAAAAAAAGlzPML3hB6c317LseM8a8a+pvgwT5dZ7+0e3fv9ufQ0+n29VlLC4dzdltzfQ4ei0V9Vfhr5RHOe37WcmSKRvLc04RirLY9lixY8FIx442j+c3PtabTvKKpUI73b1qrzkVb3SxCCcype6WIUsTiLaLcrzO6xjx7tbUqEV7rlaq8pFeZ3SxCOpOxiI3b1rurSdyRLEbPhlldyrLalepwR0StxS5RX16ItaPSX1OTgr+Z7fzor6nU0wU4rfiO7oOX4GnRpqEFZc3zk+r7nttNpqafHFKR+/eXlc+e+a/HdZJ0IAAAAAAAAAAAAAABDiqPHHh4nG+9ufYqa3TTqMU4+OaxPPb4+3fukx34Lb7btc8nXv8A/Z+p5y3/AOYr0yz/APP7W41k/wDr/dcpUFGPCtvhudnBoq4McY6T5fb+/NXtkm07yir3RBnpNPPdvTzVJyKF7p4hBOZUvdLEKWJxFtFuV5ndYx492tqVCK91ytVeUivM7pYhHUnYxEbt613Vm7kqWI2fAyu5Tlk8RU4Y6JW4pW0ivr2Lej0d9Tfhry6z2VtVqqaenFbn0ju6Dl+Cp0YKEFZc3zb6vue102mx6ekUpHl8+8vLZ8981+O6yToQAAAAAAAAAAAAAAABi2aTLMMGyOZbMWyOZbKmNei+Jz9fbakfdNhjza+cziXutxClicRbRb/IrzO6xjx7tbUqEV7rlaq8pFeZ3SxCOpOxiI3b1ruqt3JUsRsBldynLKmIqcMdEvWlbSK+vYt6PR31N+GvLrPZW1Wqpp6cVufSO7oWAwUKNNQgrJfe31fc9rp9PTBSKU5fPvLyubNfNeb3WCdEAAAAAAAAAAAAAAAADEiJsgmW7FsjmWzBs0mWVPMH6K+JzPEZ2xx91jBHqabE4i2i3+Rwpnd0MePdralQivdcrVXlIrzO6WIR1J2MRG7etd1Vu5KliNgMruU5ZUxFThjol60uUV9exb0ejvqcnDXl1nsrarVUwU4rc+kd3QcBgqdGmoQVkvvb6vue102npp8cUpy+fd5XNmvmvN7rJOiAAAAAAAAAAAAAAAAADGbNLztDMImyvMpGDZpMssWyOZbK2MpOcbJ2d97FTVYfrU4d9vNNitFLby09TJ6j9uP4nLt4dk6Wj+69XWUjpKCWR1fep/fL6Fe3hmXvH9/8Jo12PtP9v8qePy+dKHG3Fq6Wje7+KK+bRXxRxWmNk+HUUy24Y3ahu5CvRGwGV3KcsqYipwx0S9aXKK+vYt6PR5NTfhry6z2VtVqqYKcVufSO7oOAwVOjTUIKyX3t9X3Pa6fT009IpSPL5eVzZr5r8d1knRAAAAAAAAAAAAAAAAAAAiqvUgyz5t6wibIJluxbI5lswbNJlswbI5lli2aTLZg2aTLLV+Iv9PL4w+ZR1s/0pXtD/wA0fl5M4ruLuU5ZPEVOGOiVuKXKK+vYt6PR31N+GvLrPZW1Wqpp6cVufSO7oOAwVOjTUIKyW/Vvq+57XT6fHp6RSkeXz7y8rmzXzX47rJOiAAAAAAAAAAAAAAAAAABjUmoxcm7JJtvolqwKOFxlOtTjVpTjOE0pRlF3jKL2aZSvPmmhI2RTLZg2aTLZg2RzLLFs0mWzBs0mWWLZHMtmsz7/AE8vjH5op6yf6Urmi/5o/LQ5TllTET4Y6JW4pW0ivr2KWj0d9Tfhr+Z7OnqdVTT04rc+kd3QsBgqdGChBWS+9vq+57XT6fHgpFKR5fPvLyubNfNfjusE6IAAAAAAAAAAAAAAAAAAADx3lczf+FybEyTtKpDzEet63oO3wi5P7ANF5LMvqYHLqVObk3O9WcW36Dna0Yp7WSV11uRZMfFHlzbVts97Gomrp3TKFt4naU8PjZFMtmLZpMtmDZpMssWyOZbMdXsa+cztDPLmxxWV1KtNw9W/Dq+WqexvPh+bNXh5ff8Aw2x6qmK/Fz2bXAYKFGmoQVkvvb6vudvT6emCkUpy+feVHNmvmvx3WCdEAAAAAAAAAAAAAAAAAAAAA5r5S6H8ZmOBwG9Klx43EK28YyUKUX/xNVFbpfoBofKP49hgovD0GpYmS6XjRT9p8uLpH4N8rh4Tyc+Uivga7hiJTq4erNyqXbc6c5PWpH7d1z+JBmw8cbxzb0vs/ROExdOrTjVpTjOE0pRlF3Uk9mjl23idpWY800acnsmYrjvf/bDM2iOaWGCk92kT10N5/wB07NJzRHJNDBwW938WWaaLFXn5opzWlPGKWyS+wtVpWvlEbI5mZ5sjZgAAAAAAAAAAAAAAAAAAAAAAAcQ8ceLnQxOJWGjKrjcTJQgoQ4nQoUl5undJO8m+Oajb+4r8rh4fK/JZnuMk6k6Lp8b4nUxNThbb1u46zvr7oHv8i8gdGNpYzFTm9LwoxUY/Dildtb8kB1Dw34awmAo+Yw0JRhdytKrOfpPdrjbte2ysjScdZneY82eKeTcG7AAAAAAAAAAAAAAAAAAAAAAAAAAAADmnkf8AWxf/ADOI/wDJGIZdLMsAAAAAAAAAAAAAAAAAAAAAAAAAAAA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w8SDxQREhIQFBUVFA8UFRUVDhQaFBQUFRQWFhgYGBkYHCggHhwlGxQUITEhJSkrLi4zFx8zODMvQzQyMCwBCgoKDg0OGhAQGywlHyQsLCwsLC4sLCwvLDAsLCwsNCwsLCwsNCwsLDQsNCwsLC4sLCwsLCwsLCwsLCwsLDIsLP/AABEIAOEA4QMBEQACEQEDEQH/xAAcAAEAAgMBAQEAAAAAAAAAAAAAAwQCBQcGAQj/xAA/EAACAQIEBAEJBgUBCQAAAAAAAQIDEQQFITESQVFhBgcTIjJCUnGx0YGRocHh8RQVI0NiNBYzcnSTorLi8P/EABoBAQACAwEAAAAAAAAAAAAAAAADBAECBQb/xAAyEQEAAgECBAUEAQMEAwEAAAAAAQIDBBESMUFRBSEiYbETcYHh8COh0RQyM8FCUpIG/9oADAMBAAIRAxEAPwDuIAAAAAAAAAAAAAAAAAAAAAAAB5rPs6velSentST37J/mV8mTpDr6PR7evJH2j/Lz0a8ou8ZST6qTTIYnZ0rVraNphtcB4mqQ0qLjj12kvyZLXLMc1HN4fS3nTyn+z1OCxtOrHipyTXPquzXIsRaJ5ORkxXxztaFgyjAAAAAAAAAAAAAAAAAAAAAAAAAAA81n2dXvSpPTaUlz7L6lfJk6Q6+j0e39TJ+IeblIhdRFKQEcpBhlhMbUpT46cmn+DXRrmjMTMT5I8mOuSvDaHusizyniI20jUW8evePVfItUvFnD1OlthnvHdtjdVAAAAAAAAAAAAAAAAAAAAAAAADzWfZ1e9Kk9NpSXPsvqV8mTpDr6PR7f1Mn4h5uUiF1EUpARykGEUpARykGHylXlCSnFuMk7prdMzE7NbVi0bTydD8N55HEws7KpFelHr/ku3yLVL8UOFqtNOG3lyluTdVAAAAAAAAAAAAAAAAAAAAAAPJYXxxgcViq2DoVlKpS9b3alvW82/aUXo/pqYltCpmmA4fTj6vNe7+hWvj284dnSavj9F+fz+2plIjdBHKQYRSYEcpBhFKQEcmGGeExk6NSNSDtKLuuj6p9mZidp3hpkpF6zWzqeTZlDEUY1Y89JLnGS3X/3Yt1txRu8/mxTivNZXjZEAAAAAAAAAAAAAAAAAAABy3yleU+eX42lhlhpSpNcVactPOQas40Xs2r636W03A8fjfJ75/EUcxyavGFCpLzjabTwz3bilra91wcnptthl2LKqkJwUJy4qiilJ2S49NZKPL4DY3abPsndO9SGsOa939Cvkx7ecOzpNZx+i/P5/bQykROgjlIMIpSAjkwwjlIMIpSMje+C848xiVCT/p1Woy6KXsy+/T7STHbaVPWYfqU3jnDqBZcQAAAAAAAAAAAAAAAAAAHhvKt/MKuX1KeAlaX9xRT85Up+1Gm09H+LWi74Z2c98D45Z5hZ5bj6c3OkrwxXDrBrRcUntU5W9pJ32uB0LJcDTyqnHDUof016196r2dRvnJ/oZYfc7w7UVicO24es+HeD6/Dr0Au+H/ENPEp05WVVLWPKa6r80YZhqvEGTunepTV4c17n6Fe9NvOHZ0mr4/Rfn8/t5+UiJfRyYYRykGEUpGRHJhhFKQHov9tcX1j+P1JPqSp/6LG6oWXFAAAAAAAAAAAAAAAAGmzPMb+hB6c317LseO8a8a4t8Gnny627+0e3eeroafT7eqyHA3m7dOZf8D8Uvqa/Sy84/wDLv9/f5R6nFFPVDDH5NCEZSoQjFyk5zUYpOpJ7ydt5aL4nolNrsNmVPER/h67tL2J879Pj8wNFLMq+XYhwqLihLdcpx96N+fb7GBR8UZZwwWYYGTdL13wetSa5pdFzXL4bGW+8G+MaeNj5qpwxrxXpR5VI+9H81yMESg8QZN5u9SmvQ5r3P0+RXvTbzh2NLq+P0X5/P7eelIiXkUpGRHJhhFKQF/Icmq4urwQ0itZztpBfm+iNq1m0oc2auKu8vf8A+wmB6VP+oyf6VXL/ANdleoJFMAAAAAAAAAAAAAAA02Z5je8IPTm+vZdjx3jXjXFvgwT5dZ7+0e3eev2dDT6fb1WUMNh3N2W3N9DgaLRZNVfhry6z2/nRZyZIpG8tzTpxhGy/c9lhxY9PjjHjjy+feXPtabzvL6qvI6Gn1UW9FufRHbHt5w8t4uyB1IutQXprWUF7feP+Xz+d1G0GWZ1RxtP+CxjtPajV9ri2Sb974+ts9dw87DNsXk2LdKtFzpT1lH2asNuOnf2kuX2PkwKXjXIeCEc2yucnQuqj82/Sw8k9ZJb8Keji/V1vpsHsvJ149pZjT81V4Y4mEfThtGrFbzgvnHl8AzEpfEeSOnerTXoe1H3P/X5Fe9NvOHX0uq4/Rfn8/t5yUiNdRSkBfyHJquLq8ENIqznNrSC/N9EbVrNpQ5s1cVd5dbynLKWHpKlSVkt3zk+bb5stRERG0OHkyWyW4rLhlGAAAAAAAAAAAAAAAabM8xveEHpzfXsux47xrxri3wYJ8us9/aPbvP8A06Gn0+3qsoYbDubsvtfQ4Gi0WTVX4a8us9v50WcmSKRvLc06cYRsv3PZYsOPT4/p448vn3lz7Wm87ywqVDS929aq05FW90sQzpYi+j3+Z1ND4hF5+nk59J7/AL+UGXDt6o5PCeUPwc6sZYnCx/qq7qU1/c/yj/n25/HfrKzzGReI8NmdH+WZi7VdsPiHpLj2Sbf9z46S2eu4edwWZ4/w/j5Ua8XUw9TWcV6laG3nKd9ppaNPpZ8mDkn8Y+FY04wznKJvzDfnGqd1LDy5yiuUE7px9nXlsHQfJx49pZjS81V4YYmEfTh7NWOznD848r9AzEvvibIHSvVpL+nvKPud1/j8ivem3nDraXVcfovz+f21eRZNVxdXghpFWc5taQj+b6I1rWbSsZs1cVd5dbynLKWHpKlSVkt3zk+cpPmy1EREbQ4eTJbJbisuGUYAAAAAAAAAAAAAABpszzG94QenN9ey7HjvGvGuLfT4J8us9/aPbvPX7Ohp9Pt6rKGGw7m7L7X0OBotFfVX4a8us9lnJkikby3NOnGEbL9z2WLFj0+OMeOPL595c+1pvO8o6lQ0vdvWqvORVvdLEIJzKl7pYhTxOIttv8ivM7+axjx7pMBmPF6EnryfX9T0Ph3icZJjFlnz6T3/AH8qmr0fD66cusdv0575U/J3/EKWNwcbVleVWlFf762vFG39zt7Xx37jmzDR+FvEeHzbD/yrM3astMPiH6/GtEm3tU5f5bPXcNRluPx3h3HyoVouph6jvKK9SrDbzlO+imlo19j5MHJZ8Y+FY04wznKJt0G/ONU9JYeXOUVygndOPs7bbB0ryYeMP5rRlCUOGvSUVW9F+bkpXSmnsr2fo9hszEuhZdl9KhDzdKKjG7bst292xERHJm+S153tK0ZaAAAAAAAAAAAAAAAGmzPML3hB6c317LseO8a8a4t8GCfLrPf2j27z1dDT6fb1WUMNh3N2W3N9DgaLRX1WThry6z2WcmSKRvLc06cYR4V+57LFix6fHGPHy+feXPtabzvLCpUNL3b1qrTkVb3SxCCcype6WIU8TiLaLcrzO6xjx7tZVqEV7rlaq8pFebJYhucszJO0Jv0uT979T1fhXin1f6WWfV0nv+/lxtZoZpvkxx5dY7fp4Tyn+ThYjixuDjauvSqU1oq1vaj0qfO3XfvuVMNH4Y8RYfNcP/Ks00rLShXek+NaJNvaottfW2eu4WfJx4eznA5tPBKHHhpelWnJPzDp7RqRfKpy4d3qnorocnbskyTC4Ok6WGpQpQcpTairXlJ6t/LskkZYbAAAAAAAAAAAAAAAABpszzG94QenN9ey7HjvGvGuLfBgny6z39o9u89XQ0+n29VlDDYdzdltzfQ4Gi0WTVZOGvLrPZZyZIpG8tzTpxhHhX7nssOHHp8cY8fL595c+1pvO8sKlQ0vdvWqtORVvdLEIJzKl7pYhTxOItotyvM7rGPHu1lWoRXuuVqrykV5ndLEI6k7GIjdvWu6s5O9yWPLkl2jbZ6HJs14rU5v0uT97s+56jwzxP6m2LLPq6T3/fy4Gv0HB/Ux8usdv08z418lkMwxEcRh5RoVXOPnnZ8Mo85pL+4vx/E70ORLqOWYJUaNOkpTnwQhHjnK858KS4pPnJ2uzLC0AAAAAAAAAAAAAAAA02Z5he8IPTm+vZdjx3jXjXFvg08+XWe/tHt3nr9nQ0+n29VlDDYdzdltzfQ4Gi0WTVX4a8us9v50WcmSKRvLc06cYRsv3PZYcOPT4/p448vn3lz7Wm87ywqVDS929aq05FW90sQgnMqXuliFPE4i2i3K8zusY8e7WVahFe65WqvKRXmd0sQjqTsYiN29a7q0nckSxGz4ZZXcpy2pXqcMNErOUuUV9eiLej0mTU5OGn5nt/OitqdTTBTit+I7ui4agoQUU27JK73fd9z3NK8NYrvvt1l5K9uK0ztslN2oAAAAAAAAAAAAAABpszzC94QenN9ey7HjvGvGuLfBgny6z39o9u8/9Ohp9Pt6rKGGw7m7L7X0OBotFfVX4a8us9v50WcmSKRvLc06cYRsv3PZYsOPT4/p448vn3lz7Wm87yjqVDS929aq85FW90sQgnMqXuliFPE4i2i3K8zusY8e7WVahFe65WqvKRXmd0sQjqTsYiN29a7q0nckSxGz4ZZXcqy2pXqcEdErcUuUV9eiLWj0l9Tk4a/me386K+p1NMFOK34ju6Dl+Bp0aahBWXN85Pq+57bTaamnxxSkfv3l5XPnvmvx3WSdCAAAAAAAAAAAAAAAabM8wveEHpzfXsux47xrxri3wYJ8us9/aPbvPX7Ohp9Pt6rKOFw7m7Lbm+hwdFor6q/DXyiOc9v2s5MkUjeW5pwjFWWx7LFix4McY8cbR/Obn2mbTvKKpUI73b1qrzkVb3SxCCcype6WIU8TiLaLcrzO6xjx7tZVqEV7rlaq8pFeZ3SxCOpOxiI3b1rurSdyRLEbPhlldyrLalepwR0StxStpFfXsWtHo76m/DXl1nt/OivqdTTBTit+I7ug5fgadGmoQVkt3zk+r7nttNpqafHFKR+/eXlc+e+a/HdZJ0IAAAAAAAAAAAAAABpszzG/oQenN9ey7HjvGvG+PfBp58uto6+0e3v1dDT6fb1WUcLh3N2W3N9Dg6LRX1V+GvLrPb9rOTJFI3luacFGPCtj2WLFjwY4x448o/m7n2mbTvKKpUI73b1qrzkVb3SxCCcype6WIU8TiLaLcrzO6xjx7tZVqEV7rlaq8pFeZ3SxCOpOxiI3b1rurSdyRLEbPhlldyrLalepwR0S9aVtIr69i1pNHk1N+Gn5nt/OivqdTTBTit+I7ug5fgadGmoQVkt3zk+r7nttNpsenpFKR+/eXlc+e+a/HdZJ0IAAAAAAAAAAAAAABpczzG94QenN9ey7HjPGvGvqb4NPPp6z39o9u89ftz6Gn0+3qtzUsLh3N2W3N9Dh6LRX1V+GvLrPb9rOTJFI3luacIxjwrY9lixY9PjjHjjyhz7Wm07yiqVCO929aq85FW90sQgnMqXuliFPE4i2i3K8zusY8e7WVahFe65WqvKRXmd0sQjqTsYiN29a7q0nckSxGz4ZZXcqy2pXqcEdEvWlyivr2LWk0eTU34afmeyvqdTTBTit+I7ug5fgadGmoQVkt3zk+r7nttNpsenpFKR+/eXlc+e+a/HdZJ0IAAAAAAAAAAAAAABpczzG94QenN9ey7HjPGvGvqb4NPPl1nv7R7e/X7c+hp9Pt6rc1LC4dzdltzfQ4ei0V9VfhryjnPb9rOTJFI3luacIxjZbHssWLHp8cY8cbQ59rTad5RVKhHe7etVecire6WIQTmVL3SxCnicRbRbleZ3WMePdrKtQivdcrVXlIrzO6WIR1J2MRG7etd1aTuSJYjZ8MsruVZbUr1OCOi9qXKK+vYtaPSX1OTgr+Z7fzor6nU0wU4rfiO7oOX4GnRpqEFZLd85Pq+57bTabHp8cUpH795eVz575r8d1knQgAAAAAAAAAAAAAAGlzPML3hB6c317LseM8a8a+pvgwT5dZ7+0e3fv9ufQ0+n29VlLC4dzdltzfQ4ei0V9Vfhr5RHOe37WcmSKRvLc04RirLY9lixY8FIx442j+c3PtabTvKKpUI73b1qrzkVb3SxCCcype6WIUsTiLaLcrzO6xjx7tbUqEV7rlaq8pFeZ3SxCOpOxiI3b1rurSdyRLEbPhlldyrLalepwR0StxS5RX16ItaPSX1OTgr+Z7fzor6nU0wU4rfiO7oOX4GnRpqEFZc3zk+r7nttNpqafHFKR+/eXlc+e+a/HdZJ0IAAAAAAAAAAAAAABDiqPHHh4nG+9ufYqa3TTqMU4+OaxPPb4+3fukx34Lb7btc8nXv8A/Z+p5y3/AOYr0yz/APP7W41k/wDr/dcpUFGPCtvhudnBoq4McY6T5fb+/NXtkm07yir3RBnpNPPdvTzVJyKF7p4hBOZUvdLEKWJxFtFuV5ndYx492tqVCK91ytVeUivM7pYhHUnYxEbt613Vm7kqWI2fAyu5Tlk8RU4Y6JW4pW0ivr2Lej0d9Tfhry6z2VtVqqaenFbn0ju6Dl+Cp0YKEFZc3zb6vue102mx6ekUpHl8+8vLZ8981+O6yToQAAAAAAAAAAAAAAABi2aTLMMGyOZbMWyOZbKmNei+Jz9fbakfdNhjza+cziXutxClicRbRb/IrzO6xjx7tbUqEV7rlaq8pFeZ3SxCOpOxiI3b1ruqt3JUsRsBldynLKmIqcMdEvWlbSK+vYt6PR31N+GvLrPZW1Wqpp6cVufSO7oWAwUKNNQgrJfe31fc9rp9PTBSKU5fPvLyubNfNeb3WCdEAAAAAAAAAAAAAAAADEiJsgmW7FsjmWzBs0mWVPMH6K+JzPEZ2xx91jBHqabE4i2i3+Rwpnd0MePdralQivdcrVXlIrzO6WIR1J2MRG7etd1Vu5KliNgMruU5ZUxFThjol60uUV9exb0ejvqcnDXl1nsrarVUwU4rc+kd3QcBgqdGmoQVkvvb6vue102npp8cUpy+fd5XNmvmvN7rJOiAAAAAAAAAAAAAAAAADGbNLztDMImyvMpGDZpMssWyOZbK2MpOcbJ2d97FTVYfrU4d9vNNitFLby09TJ6j9uP4nLt4dk6Wj+69XWUjpKCWR1fep/fL6Fe3hmXvH9/8Jo12PtP9v8qePy+dKHG3Fq6Wje7+KK+bRXxRxWmNk+HUUy24Y3ahu5CvRGwGV3KcsqYipwx0S9aXKK+vYt6PR5NTfhry6z2VtVqqYKcVufSO7oOAwVOjTUIKyX3t9X3Pa6fT009IpSPL5eVzZr5r8d1knRAAAAAAAAAAAAAAAAAAAiqvUgyz5t6wibIJluxbI5lswbNJlswbI5lli2aTLZg2aTLLV+Iv9PL4w+ZR1s/0pXtD/wA0fl5M4ruLuU5ZPEVOGOiVuKXKK+vYt6PR31N+GvLrPZW1Wqpp6cVufSO7oOAwVOjTUIKyW/Vvq+57XT6fHp6RSkeXz7y8rmzXzX47rJOiAAAAAAAAAAAAAAAAAABjUmoxcm7JJtvolqwKOFxlOtTjVpTjOE0pRlF3jKL2aZSvPmmhI2RTLZg2aTLZg2RzLLFs0mWzBs0mWWLZHMtmsz7/AE8vjH5op6yf6Urmi/5o/LQ5TllTET4Y6JW4pW0ivr2KWj0d9Tfhr+Z7OnqdVTT04rc+kd3QsBgqdGChBWS+9vq+57XT6fHgpFKR5fPvLyubNfNfjusE6IAAAAAAAAAAAAAAAAAAADx3lczf+FybEyTtKpDzEet63oO3wi5P7ANF5LMvqYHLqVObk3O9WcW36Dna0Yp7WSV11uRZMfFHlzbVts97Gomrp3TKFt4naU8PjZFMtmLZpMtmDZpMssWyOZbMdXsa+cztDPLmxxWV1KtNw9W/Dq+WqexvPh+bNXh5ff8Aw2x6qmK/Fz2bXAYKFGmoQVkvvb6vudvT6emCkUpy+feVHNmvmvx3WCdEAAAAAAAAAAAAAAAAAAAAA5r5S6H8ZmOBwG9Klx43EK28YyUKUX/xNVFbpfoBofKP49hgovD0GpYmS6XjRT9p8uLpH4N8rh4Tyc+Uivga7hiJTq4erNyqXbc6c5PWpH7d1z+JBmw8cbxzb0vs/ROExdOrTjVpTjOE0pRlF3Uk9mjl23idpWY800acnsmYrjvf/bDM2iOaWGCk92kT10N5/wB07NJzRHJNDBwW938WWaaLFXn5opzWlPGKWyS+wtVpWvlEbI5mZ5sjZgAAAAAAAAAAAAAAAAAAAAAAAcQ8ceLnQxOJWGjKrjcTJQgoQ4nQoUl5undJO8m+Oajb+4r8rh4fK/JZnuMk6k6Lp8b4nUxNThbb1u46zvr7oHv8i8gdGNpYzFTm9LwoxUY/Dildtb8kB1Dw34awmAo+Yw0JRhdytKrOfpPdrjbte2ysjScdZneY82eKeTcG7AAAAAAAAAAAAAAAAAAAAAAAAAAAADmnkf8AWxf/ADOI/wDJGIZdLMsAAAAAAAAAAAAAAAAAAAAAAAAAAAA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https://encrypted-tbn2.gstatic.com/images?q=tbn:ANd9GcRSfzy-ljsj6nlN1ldR7dRlEedpjKEHd_TvOkvQhBAhYnP4Gb2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s://encrypted-tbn2.gstatic.com/images?q=tbn:ANd9GcRSfzy-ljsj6nlN1ldR7dRlEedpjKEHd_TvOkvQhBAhYnP4Gb2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698" name="AutoShape 2" descr="data:image/jpeg;base64,/9j/4AAQSkZJRgABAQAAAQABAAD/2wCEAAkGBxQTEhQUExQVFhUXFRsZFxgXGRsaHxwWGRgaGhscGBwYHCghGR0lHB0fIjEhJSkrLy4uGiA1ODMsNygtLysBCgoKDg0OGxAQGywmICQsLDQ0NzQsLCwvNDQsLCwsLDQ0LCwsLCw0LywsLCwsLCwsLCwsLCwsLCwsLCwsLDQsLP/AABEIAM0A9gMBEQACEQEDEQH/xAAcAAEAAgIDAQAAAAAAAAAAAAAABQYEBwECAwj/xABNEAACAQIDBQQFCAUKBAYDAAABAgMAEQQhMQUGEkFREyJhgQcyUnGRFEJiobHB0fAXIzOS0jVTVXKCk5Sis+FUY7LxFSQ0tMLiJXN0/8QAGwEBAAIDAQEAAAAAAAAAAAAAAAQFAgMGAQf/xAA+EQACAgAEAgUKBAUEAgMAAAAAAQIDBBEhMQUSEzJBUWEUInGBkaGx0eHwFiNiwQZCY6LiM3KC8TRSFSQl/9oADAMBAAIRAxEAPwDeNAKAUB1ZwNSB76A7UB87YlGw+1cYkmV8Q7/2JGZgchzRwfjUHjVXPRCa9Hy+BK4bPKycPWTW1ttrNgkwckIEmHkUpIGGRRs8iL8RF1PW96hxx3/1+RLdZeomPCfm9Jn25mNsmaSLgxGGciSP9op6HqPnIcr/AO2VfXiZU26+rx8CTOuM48rNybvbcjxcXGh7wsHQ6q3j4HkeddLTdG2PNEpLapVy5WSlbTWKA6SyhQWYhVAuSTYAdSTpQFf2pvvg4QbzB2zssfeJIvzGQzBFydRWmy+uG7N0KLJ7Ioe1/STipLiAJAvI2Ej/ABYcHlwnln1gz4i/5UTIYFfzMrEm1sSzcTYiYt17R8raWscs+QqHLE2N5uTJcaK4rJRRK4HfbHRWtNxKABwyDjvbmWbvknn3ufuttjjrUa5YSp9htfdXeOPGxcad11sJIzqpP2qeR++4q2pujbHNFXbVKuWTJqtpqFAKAUAoBQCgFAKAUAoBQCgFAKAxsRjFU2zOYHhn1/2oCL21vIsGHnm4btFGzBeRYDIX9+RNss6yiuaSR5J5LM+fsJBjNr4krxmWUhn77EKoW3qjMKMwAB195qe+WqJB861mfu9vVjNlYkxy9oVRuGbDu1x1JXMgNzDDIg8waxlXGxZo9jZKt5SJv0qSxSvhNpYduKKVTG5A0ZLmzj2uEsLa9z4RJ0u2qdT37CXG3o7I2r1+gj9oLcRyDRlsT9NO6fjkfOuOr82UoPsfuZ0meazMbDTsjBlNiPzY+FbJwU1ys9M+WNJO/E6xk+ujNw2PVTzHhWqFllXmvN+K/cNJnhJEy6zJ5OW/6Qa2q+T7JHnKjG7ZvaPxNbOeXeMkSOF2LiJR6pC9ZCQPgcz5CotuOrho5Z+jUZI7Y/Y8USkfKFMgPqqMvcSNPeawqxNlkuo+XvPSJQEkBVJPQZnytUt5JZtgm8FuvO9iwEa9WzNvBR95FQbOIUw0Wr++3/sEnidzF7M8DsZNQWsFPhYaX63NRYcVlz+cvN94zK7s7HzYWcOhKSIbEHQjmrDmp/AjkavKbuRqcGYWVxnHlZuvdbeOPGxcad11ykjJzVvvU8m5+BBAvabo2xzRS3UyqlkyarcahQCgFAKAUAoBQCgFAKAUAoBQFc7YPI4YWsx0OfS3LUXz5XoDw3gjikjMaluCSN42sSCFZbZcQ6E/Dwr2LyaZ41mmjQLNidnYpgjtFNExXiW2Y62NwVYWNjfWrHzbI6lfrXLQwdo4+SeVpZm45HN2YgC5AA0UADIDQVlGKiskYyk5PNmfsLZ8kvdF+zYglL5Oy3sSOguc/E+NU/E+JQpi4wfnd/d9S0wGBdnnz6vd3lkx06hREnqqxJb2nta4+j9tcrXGTl0kt39+06Ewa3gzcFsmaUXSMke0bAfE6+VaLcTVXpJ6glRsGKIXxMwH0U1+J1+FRfLLLNKYetg4O24If/Twi/tvmfrz+ynkltv+tL1IEXjdrzS343NugyH1a+dS6sNVX1UDxwOBkmH6pGfxX1bjUcRIW/nWyycav9Rpen5bmHOuzUsuy91JFYO8vZ+EV7/vtp7rH31XXcSpy5Yx5vTt7N/geNTl4FsiSwtcnxOvnVLOXM88sjNbHesT0g949gjELxLYSgZH2h7LfceVTsHjHS8n1fgCn7I2lNg8QJE7roSrI2hB1VvA9fca6bD38jU46pmu2pWR5Wbu3d27FjIhJGc9HQ6o3Q/cedX1VsbI80SltqlXLJkpWw1igFAKAUAoBQCgFAKAUAoBQERtvBhrMSQNL9Dl932eNAV0IehoCi+lXBJJwzLwiZTwNGCLlL5Za90n4E9K214mFWam8jXZh526wRRMHspmPfsF52OuuQP3+WukXF8WUYZVrV+434bhjcs7NviXHBQyunBDERfJmXoPm3PqjrnnXKWzhGXPZLx+pfrJLJGdDu1wDixEqxj2RYn4nL7ajyx/M8qotg7HaOEhyii7Rh85/wASMvIV50GJt68sl3IGBjN4J5bjiKr0XL69akV4OmvszfiCOw8TSsQoZ2J0UXPva2g9+WdSpeZHmei8dDF2RTy7SbwO6Uz2L8MQ6Hvt8FIUfvH3VCt4jRDbzn4aL27+4xzm9ll6Sw4HdfDpYsplYc5bNbpZbBARyNr+NV1vE7ppxjlFeHz3HIt3qTKrbT4VXuTe5mdq8PRQCgFAQe8ewVnXiWwlAyPtAfNb7jyqfg8Y6Xyy6rBUdjbUmwc/GnddTwuh0Yc1YfYfMV02HvcGpQejNVtUbI5M3dsHbcWLj7SFrgGzA5FT0Iq9rsjZHmiU1lcq3lIkq2GsUAoBQCgFAKAUAoBQCgMDam2YMOLzSongTmdfVUd5jkcgDoaxlKMVnJ5GUYylokVHb/pGg7JhAvasbABgyixv3tOWWWRuRlrUWzG1xXm6kmvB2SfnaGvsfvBiJsmkKr7Kd0eZ9Y+ZqBZjbZbaE2GErj4ld2mWWM8Jsb5ka2Op8M6zwMYW4hKwxxjlXQ3XoXHB4nBRRoQhkfs1Pez1XpYKPgKob4Yqy2SbyWb9z9pJr6iPDFbzyuOGMCNfo/n7q9hgK4vOWrMyGlkLOA7EsTlc3J55DU+VToQ08xae4xlOMdyWwG7M8h9Ts1PzpNbeCA3v4Nw1GtxtFe8s33LX37ezMx55PZe37z+BYcFulEoHas0jD+wt7eyp08GJqut4rN6VJRXtftf7JDkb1k/2J2CBUAVFVVHJQAPgKrrLZ2Nym22ZRiorJHrWsyFAKAUAoBQCgFAVfenCQSuiCRFxLfs1vcvYFrMBmBbPiOlW2AnfXBz5X0fa+xdmn7pGDsiny56kBsHbc2BnLLe4PDJE2QYA6HoejcvEXB6DD4h1tSjqmYXUq2OT3N27D2xFiohLEbg5EHJlbmrDkR9eRFwQava7I2R5olNOEoS5ZEhWZgKAUAoBQCgFAKAUAoD5uYksWYksxuzE3JJ1JJzJ8TXNSm5PU6BRS2QvWJkemHgaQ2RSx6KL/ZpWM5xgs5PIE1hdzpZBaYqikZj1jY66ZfXUN8VrqkpV5tr1GE4KcXF9pH4Ld6f9msTEoOEu44UuotcE5kG2qqfsqbfjKZN2ymknrktXr4Lu8cjTVnCCgk2197lhwO52hmkJ+jH3R+8e8Rbpw1V28VitKo+t/Lb4m3lk93l6Pn/0WHA7OihFo0Cjw1P9Zjmx8STVZdibbnnOWfw9mxlGCjsZdaDIUAoBQCgFAKAUB0kkCgliAALkk2AHiTXsYSk8kszxvLcxJ9pp2UksRWYIpNo2VrlRfhBBte1SFhZqxV2LlzfboY865XJalN3M39fG4qSN0SOPsi8YGZ7pF+In1jY3sByq64jwaGFw8ZQbbzyfr8CLRinZNp7ZFf8ARbH2+0sRiSMgHe/R5ny/y8edWPHZdDgoUrwXqivnkaMIue1y+9TYm8ewROOJbCVRkeTeDfca5nB4x0vll1WWhVN39tzYKYul734ZIzkGAOh6EZ2PLxBIPUYfEOt80dUzTdTG1ZM3bsPbEWKiEsTXGhB1VuasORH4EZGr2uyM480SmnBwlyskKzMBQCgFAKAUAoBQCgPm1CCBbS1cy008mdCnms0SWwWh7UCdLq2SsSQA3jmAR9mXlGxSt6Nup6/ex6bGghVBwoAoHICwrmpzlJ5yeoPSsQcWoDmgFAKAUAoBQCgOCaAXpkwU9N/onxfyaJCQhk7WZiAqrECWKgX4hla5t51ePgk44fppy1eWSXe9iJ5UnPlS+0UTEYqbbM0heZcNhYhxWkbure4W4uAzmxNzawBt0N/XVVwupKMXKcnlotX8kiG5Svlq8kjy9FGNaPaCxKQUlV1e2h4FZ1YeYtfoxr3jtUZ4Rze8WmvW8v3GEk1Zl3kftuFtn7QmWMZKX4NR+rmQgAHU2DWv1WpWFnHGYSEp9uWfpT+aMLE6rGl95l+9C+A4cLLKRnJLwjxWMWHP2mbkDlzyrnf4ku5roV9yz9r+hMwMcotmwiK5snFf3l3fEwMkYtKB5MOh8eh/IscFjXU+SfV+AKtsHbU2Cn7RNfVkjNwHUfNbowzs2oPUEg9NhsS63mtUzRfRG1eJu/YW2YsXEJYjcHJlPrK3NWHIj68iLgg1ewnGceaOxTTg4PJkjWRiKAUAoBQCgFAKA+Udk47hPCx7p0J5eHuNauJ4Hm/Ngte35mzh2N5fypv0fIsuCKG8chsraNrwuL2PuOh8ulczZzLKUd12eBfFr3Y2swb5NPk65IeoA0vzyzB6e6qnHYaLXTVbPcFnqqBzQCgFAKAUAoDigITeTenDYIDtnPEQSqKCWa3TkPeSBU/BcOvxb/LWi3b2+fsNNt0K+sVjB73z7QxM2HwhWKNYXYSkHjLWCqRnZR2hHIm3Q6XE+GYfA1RtxHnS5ksuz7yIyvnbJxhosirej/eaSLFTtO7MXgkJLlmPFCrSAfAPll4eNpxXh6uphGqO0ltpo9GR8Pdyybk+wxt0sC5wW0sTbiYQdkCc/XIaU+JC2N62Y66KxNFPfLP2J5e8xqi+ScvAi918Pg2MhxsroiKCiIDeRs8rgGxGXTU5i1SsZPEpRWHim3u32GFarefOzYnoxxjzM5iw0OGwyjh7gJZ5OQaRjdrA3JtrbqRXO8crjVBKc3Kb79El25JaeCJuEk5N5JJED6ZGibEQdmwaTsyrhTewDdwG3O5bL3VO/h5WxokprJZ6Z+8041xc1kbL3Q2Z8mwcEJ9ZUu1vbY8Ta+JI8q5jiWIV+JnYts9PQtCfRDkrSJioJuODQFf3l3fEwMkYtKP8w6Hx8fyLHBY3ovMn1fgCr7vbamwU/Gl9bSxnIMoOakHRhnY8j4Eg9PhsT0bzWzNGIpVkfE3lsjakeJiWWJuJW+IPNWHIjpV5GSks1sU0ouLyZm1kYigFAdJZAouxAHUmw+JoCpTb5tLKY8DCJkQkSTyM0cPEDYrEyoxlYG9+EcIyzzFDZCuU9jN2BvK0s74aeIQzBS6cL8aSxAgF42sCLEgFWUHMWvnYYyi4vJljoYmgfSRuuBfFQrkc50AyB5uB0Pzrc8+ZqXRZ/KyLfX/MirbLx9+42Z5HqPxFUvEsD0b6SHVfuLfh2M6RdHN+cveWTDP2wVGa0i/sn620QkfUetUE10bckvNe6/f5lsXDdvbfbApJ3ZUyIPMDn7+oqmxuE6J80OqzwnagAUBxQFS3136iwNo1HazEX4L2CjkXPK/IDM+GRq64ZweeLXPJ5R+PoIt+JVei1ZU93vSdPJiUSdY+ykdU7gsULGwNyTcXOd/K2lW+L4BRGlyrzTSz1e5Grxk3LKWzLXvHv7DhZvk/C8kwKggd1V4wCLsdciDkDrVRguDWYirpm0o6+L0JNuKjCXKlqVf0xbXnjmSFJWWN4OJlXLiPGwNyMyLAZXt8TVt/DuGqlU7ZRTlzaP1IjY2ySlyp6ZGD6YP2uE//AJvvrb/Dzzrt/wBxjjN4+g2NuXsOPDYWIKiB2jUyOALsxHEbta5AJNr6Cuc4pi7L8RJSbyTeS7Flp7ydh64wgstzUvpL2V8nx0hXJJh2q2y9a4cfvX8mrr+DYnp8JHPeOns29xW4qHJY/HU2duBsdY9nRxyLftULyKb59ryIP0LDyrleL4pzxrnB9VpL1fUsMPWlVk+0jYfRVgxJxFpmS9+zLAC3QkDisPffxqVL+I8Q4ZKKT7/psa1goZ6tlwbZkYgaBEVYzGyBALLZgRYge/OqZYmx3K6bbaafsJPIuXlWxTt0/RpFhnWWZ+2kXNVtZA3WxzYjkTb3Vc4/j874Oupcqfb2/QjU4NQectS/VzxNFAKA4IoCv7y7A7YGSMASj4OOh8eh/IscFjei8yfV+H0BXd2d4JcDMWUEqTaWI5XAP+VxyNdRhsS633xZHxFCsXibt2TtOPExLLE3EjfEHmGHIjpV3GSks1sU8ouLyZmVkYmPj8bHDG0srqkaC7MxsABQGkvSXvPPiCqyq0Wy5nWM90CTiXiZZW4l4kDNZuHXhhF+EsQYPlsbXOuhpzj7H97eBv6FxSlPZkn6NdrsUbATftsMvdYWtLhyRwOltbXAvzBU5m9S6bY2RUl99/sJFM2nyS7C07SwZk4XRgmIjJaGUgHgc6g8+BtGUajxAI2my6pTjkizbtbU+VYWGcrwl0uy6gMMmAPMXBt4WrErCsHQg2IIsQRcEdDemeo7DUe/W6zYOQSJfsJG7h0KPmSnLSxKnoOoNTq5qyLjIhWQdcuaJjbMx3GLH1x5X8RXM4/BPDy06rOhwWLV8dd0WKKdpLSIeHER53v66gWvnq3UcxVPKEYZwl1H7vp3E4umwtrriI+IZMMmXofwPI1R4rCyonk9uwEnUUHVjYE9BXsVm0jw+d9m7f7PGPipIlmZmduGTQMx10OYGVfSLsJz4foIScdEs14fMpI2ZT52syzbD37w6Yoyvgo4zK93lVizKTkWAZch1AtzOehrcTwm6dCrja3ktFsn6fqb68RFT5nEjPSCf/y8t8u/D/pRVv4Sv/zo5d0vjIwxP+s/V8EZnpkxavjVCkHs4ArW6lma3wIrX/D1U68L56yzl8jLGSTnp3GZ6VcI8s+DjiRnc4fJVBJ9bw+2tHAZRhVbKTyXMZYtNyil3G2MChEcYIsQigjxCiuRxElK2Uls2/iWMFlFJnTE7OikZHkjR2S/AWUHhva9r6HIZ17Xibq4uMJNJ75MShGTzaMkCtOZmc0AoBQCgFAKAUBxQFf3l3f7YGSMASj/ADjofpdD5e6xwWN6LzJ9X4fQFb3b3hlwMpZQSt7SxHLit7/Vccj5HKupwuI6N/pZGxFCsWm5tXF78YZYI5YyZXlB7KFLdozKO8pB9QLozNYDLqL287q4Q6STyXeVKhJy5UtSo4gSYiQTYtg7BrxxD9lDlYcAPrv/AMxhfM2CjKuTx/Fp35wr0j7399xaUYSMNZasbRwSTxPFILo62P2gjxBsR4gVWU2ypsVkN0SpwU4uLNXNHPhpViv/AOcwffwz2ymw+ZaO3PK5A6ca8hXY4a+Mvz4dWW67pd/7P1MqJxlB8r3W3o+/kbX2Dt1tpKgwSleKO80zDu4dyLcCggiaUHMLpaxOtqtMz2eKbWSNg7F2YuGgjgQsVQWBa1zmSSeEAXueQArwiFZxOH4bnK3ERbPLXqPCgMbGYeOeKSKYFkdbW6dCL6EWFjysKyjLleaPGs1kzSm8Gx5cFPwN14o25MnIm3PkR18jUuUYYitxkQ4ynh7OaJnbMxpazqbMD5g/hXKYzCumTrktPijp8NiI3wUl6yfw+KZG+UwixUATJysdSM/VNvI1VzrUl0Nmz2f32/EkF62djUmjDobg9dQeh8aoLqZVT5ZAyWNgScgK1JZvJHhrE7D2PisW8cbvxkNIxjktHfiFwpIsSeK9hcCx00rrfKuKUYdTlFdi2zl6WkV/R4ec8k/kU3G7Ggk2iMLhGaSJpETi4g2VgZCrAWIAub+B1q5rxNkMJ016ykk3l8CLKuLs5IbFk9I26OJlxplgiaVZVW5W3dZVCWNyLCyg3PU1V8H4lh68KoWSUXFvfxef7kjE0TdmcVnmSWx/RTHaM4hyTw99EyBckn1ugWwyAuQTfOo+J/iNpuNMe3Rv5ekzhgl/MzY8UQW1gLgAX52GgvXLym3n3Z5k/JHpWJ6KJZvI8KMPSrgek/8Adj+Or38O4vvj7foRPLa/EfpUwPSf+7H8VPw7i/0+36Dy2vxH6VMD0n/ux/FT8O4v9Pt+g8tr8R+lTA9J/wC7H8VPw7i/0+36Dy2vxH6VMD0n/ux/FT8O4v8AT7foPLa/EfpUwPSf+7H8VPw7i/0+36Dy2vxJfdrfHD412SESXReI8agC1wMrE8zUTGcKvwkFOzLJvLR/Q2VYiFjyRYqrSQKA4NAUneHDripiuGFnRuGab5gIHq2Gckg6CwGhPKugwbeFrUsRs9VHt9PgvTv2GhzlJ8tft++0z9i7FiwwPACXb15GzZiOp5D6IsBUbE4uzENc2y2XYjZXWoekkajGw6zSqil3ZVVRcsxAAHUk1lCEpyUYrNs8lJRWbMeLcg7TMOIlBw8UbBojmJpF4r5jLskIFxmWzvZefY8M4fLDQaseefZ2FPib1Y1yrY2bszZsWHjEUEaRRjRUAUe/LU+NWpFMqgMDaWCDd4AXGosM8rC+WdqAqsmp95oCL3k2MmMgaN7hhnE/svy/snmK2Vz5HoYWQ51qabnhlwszI4Kuhs69Rr9YsQfdW/E4eGJry9how98sNZn7Sw7OxxBWSM+XUc1Ph1FcfiMO4t12LX71OpqtjZFSi9Cb2Xj/AJOwljuYHPC6X9RvxAzHUZVX30dPHo5ddbPv++3xM2XglJYzmGR1I6gqRaqJc1U+5pnjWayNLSejDGdqUXszHxELIzgDh5EqLsDblbX412//AM/hOTmbeeW2X77FT5HZnkbH3N3LiwILA9pMws0hFrD2UHzR53P1VzXEuLWYt8u0V2fMn0YeNevaWi1VObJBzQCgFABWVfWXpPHsQfow3P2fNsrDTT4WB3KOXd1FzaRxck9APqr6oc8WmPcHZbAFcFhiCLghQQQeYI1oGsjt+j3Zn/A4f9wUA/R7sz/gcP8AuCgH6Pdmf8Dh/wBwUA/R7sz/AIHD/uCgNS7g4dY9sbUjRQqI8yqo0CriSAB4AC1c9/En/jR/3fsybgeu/QbLrii1POedUVmdgqqLszEAADUknQVnCuU5KMVm2eNpLNlekx0mK/Z8cWHPz81klH/L5xJ9IjiIOXDkatI0V4Tr5Sn3bxj6e9+G3fnsak5W7aL3v5GXBCqKFRQqqLKoFgB0Fq0TnKcnKTzbN0YqKyR3rE9MPa+1I8MnHJfM2VVzZm6KPv0HOt+Hw875ZQ9b7F6TCdigtSc3J2HDiljxszLMbhoY8ykDLf1lPrTgk3Zh3bAKBa57PA4GvDQ83Vvd9/0Ka+6VktfYX2pxoFAKAUBCbY2ZfvIAM88utvz/AN6Ar9AQe++6wx0faRD/AMxGLDOwceycvfbx8L1vqt5Hk9jTbXzrPtNRYLFGJiCCBezAgggjI5ciOnhWOPwSxEOaPWW3ie4LFvDz5ZdV7+BaMBi+E3yMbCzC2oOdx4jka5G2rPTZo6ZNNZosGw9pfJmVGbiw8mcb9Cdb9M8iOWvWq7FYfp4uSWU1uvv3ew9ZdRVHsDmgFAKAUAoAKyr6y9J49jH9GWAWfYGHhckLJFIpI1AMsguPGvqco8yaZQ12Ouamt08yG3Z2tLsnEnA4skwMf1UnzVucmF9EPzhfum/iTDrk6Zck9i+xVEMfV5RQspLrL77d/Sja9TTnhQGuvSFvjIJBgsFczsQHdMypvcIlvnZZk5AHxPDFvuefJDcuuHYGtweIxHVWyemf34bv333ZwkEUfakGTgXjIt69hxaZa1JWeWpTyy5nlsaL3L/lva3/AO2f/wB0a5/+JP8Axo/7v2ZLwPXfoLltrbkeGC8V2kc2jiXN5G0soPLqxyFcthMDZiG8tIrdvZffcWFlqh6SJiwck5WXGAXBDJApvHGc82Okr+JyBGXUzp3V0p14b1y7X8l732nkK3LzrPZ2IlKhm84oCLxe1HMjQYaPtZVtxsTaOLi0MrXuTbPgXM25VNqw0FDpcQ+WPZ/7S9HzNE7XnyQWb9yMfau53dEqu0uIC2dn1cDko0jF9FFh1uc69p4tr0bXLDsy7PT3+k9hWovmer7yI3b3glwE3aRgsrECaE5BwMrjksg5HnoeVujwmL5PNl1fh9DRicLzrmhuveby2LtaLFQrNC3EjeRBGqsNVYHIg1blSZ1AKAUBwRfI0BAbV2fYi2QzN8vx1+7pnQEMrV7oNSh+kfdfi4sZAuYzmUXOWVnAty5+GfI3k0W/ysjX1fzIouy8dwkK3qk5HofwNQeKYLnXSwWvaTOG4zlfRT27Cz4XEgAxyXMbdPmtyZfw51zE63nzR6y+8i/RaN29qGNvk0xH/Ke+TA6C/Tp8OlVWNw6sj01a9K+/f7Qy1VUgUAoBQCgArKvrL0nj2O/oc/kbB/1X/wBV6+qHPEvvfu3HjoDG+Trcxv7L259VOhH3gGtdtSsjkyVhMXPDWc8Co7g7ySYeX/w3G9x0PDEzHXThS51BB7h6WGtr6KbHF9HPcsuIYSNsPK6NU913er4+3YlPSJvl8kUQQENiZMhbMoDkDYasfmjzz0Od9riso7sjcOwHTt2WaQju/wBjr6OdzPkq/KJwTiXXMHPs1OZGubHmfLqT5RTyedLcy4lj+nfRw6kdvHIvFSSqPnPZDzrtbapgj4i2JmTjb1EPyhmu9iC2QyUZnwFVHGFRKuKulks88luyXhefmfIi3bL2OsRaR2MuIcWeZ/WOmSgZImWSjw1rmMRinalCK5YLZL9+9+JZVUqGr1feSNRTcdZpVVSzEKqi5JNgANSSdK9jFyajFZtnjaSzZG4btMbwmJmhw1zxSaPMByi9hD/OesbZAa1MsVeC/wBRKVnd2L0978NiPzSt6uke/tZY8BgkhQRxqFUch1OZJOpJOZJzNVN107pc83mzdGKiskZFajIrW8273aXliA7S2a+3/wDb7as8FjuTKFm3w+gK1u7vDNgJu0jBZGymh0DAZXW/qyDkedrHkR1uExnKuSe3Z4fQg4rC83nw37fE3lsXa0WKhWaBuJGGXUHmrDVWByINW7WRVmdXgFAKA6yJxAg8xQFR2hgTEQCb3HS330Big0Bqz0hbo/JX7WEfqHOYGkbez4KeXw6XnU28yye5CvryfMiF2Rjr9xjn809fD31R8TwPRvpa1p2+BccOxnOujm9ewsOEkDqInIXO8bnLhY8j9En4HOqGacXzx9a7/qveW5cd2tsGQGGW4mTW/wA4dfeP96pcbhVD8yvqv3ff0BP1XgUAoBQAVlX1l6Tx7Hf0OfyNg/6r/wCq9fVDni50BrX0zQ4bskZiBirjgsM2jv3g+eSjUE88hqah4tR5ddy84HK7pHFdR793/fxREeiyOGXGySYlnbFglkV+ZtZ2udXGnCbWGefzdeGylNuW5L4xKddEYU5dF4fb9O+puGrA5gqm/WJdxDgoXaOTEkl5EbhaPDxWaVlNjZmuIx4yeFAUHae6EeBfCx4bF4viea/ZvMhQRx9+UsiRrxXyXXV751WcShT0E7JxTeWS0112JOHc+dRTZOkVxRdGJtLaCQpxNcsckjQcTu3JUUZk/Zqa3UYed0so7LdvZelmFligs2YuD2DJiSJMdklwY8KCOFbG4MzD9s2mXqjob5bbMdXh1yYXftn2/wDFdiNHRys1s27vmWoVTN5vMkHND0UAoCs7z7v9peWIfrOa+1b/AOX21Z4LG8nmT2+H0BWt3d4JsBMZIgWRv20OgcDK639WQcjz0PUddhMZypVz27PD6EDFYXmznHc3vszHpPEk0R4kkUMp8DyPQjQjkRVqVhlUAoBQHjisOHFuY0oCp4vBlDbM2vfL8CcrZ/8AagMeSFJEaKRA6PYMD0+453vXqbTzR40nozTG9+7j4KcoTxRtnFINCOl9OJb5+R51PhKNscn6yDOLrlmhs3H9p3T6wHxHUfn7a5nH4J4eXMuqzosDjFfHJ9ZE/hpTJwhTadM0a/rAD1T49L+6qecVDPPqvfw8fn7SeXfd/a4xEfR1ydehzzHgaosXhnTPwewJWogFAKACsq+svSePY7+hz+RsH/Vf/VevqhzxObz7wxYKEyynwRBq7cgPvPKsLJqCzZJwuFsxNirr3+BQ9yd35cfN/wCI465HEDClrBuHNSByjB0Hzjcm49aNVW5y6SZbY7FQw1fkuG/5P7++wlfSLum7n5bhOJcTHYkJq4XmOrge+4Fs8qzvqfXjujRwzGxh+RfrXL3N/fq3JTcnfGPGQM0hWOWJf1wJAFgP2g6J1vobjoTnRd0kfEiY7BSw0/0vZlS3G3rg2jjsaSQs5Ijw/Fw/+kS+UZ1uXBdhz4lzIXLa9SGi4bw7q4XFshnQngWyEM8Z71r5xsL8ri3zR0rxpPRnqZqwARbQxUGz42bgjSMcTyPF2jjjaWV2LEKtrBQbkk2GZIpuLwp5I9I0op56bvwXp7SVhZSUny6v3estew9gLATK7GXEOLPMwsbeyg0RB7I871yeLx0rl0cFywWy/d97LGurlfM9X3kzUA2igFAcUBj43GpEvFIwUeJ+wanyrZVTO15RWYITHbyG3cQIvtzXFx9BB3mqfVgFn5zzfcv3eyBTJpmkdmY3LNra3hoPz76u4QUEooM2H6E9oExYrDMc4Z+Ia5LNxG2f01c+ddPWvyoPw+Bz9j/MkvE2VXpiKAUAoDA2pg+McQ9cDLxF728PL3c6AqhFqAwttbKjxULQyKM80fmj8mGf1cxcVnCbg80YzjzLJmlNqbPkw0xjccLocjyI5MvVTU2cIX15PZkKMpUzzXYS+AxnaLcZMNbHQ8rfjXJYvCyonyy2OowuIjfDmRP4bFNxCePKVP2ijR0tm1vtHnVXOtcvRz6r28H97ewkl62VtFJ4w6HXUc1PMGqC+iVM3CQMytIFABWVfWXpPHsd/Q5/I2D/AKr/AOq9fVDniJO6mKx+Pklx4KYeJiIowwIZOI2C8JyBABYmxNwP6sR1SsnnPZF2sbVhsNGGH676z7V99mRshVAAAFgMgB0qWUhzQGnPSzuXiA/a7Pje0wcYjga3DfhBsAeJhICQVAIyOWdaHUoz5yf5dbOjyd6+L+GpEbm+hvGB4sRLiVwrLZ1EYLyLlezXsoPIjvDUG9biC9Dz2M0uM2njsNjJ5p4oGlVVLmNSEmaMcaQ8Knuki1rZ20yqo41ircNQpVPJt5e4k4WuM55SL9gNnxQrwRRpGvRFCi/XLU1w12IsulzWSbfiW0YRisooyq1GQoDigI/HbZiiPCW4n9hBxN8Bp51JqwtlizyyXe9ECC2jt5+bLAvQWkkPkO6mXXOp9ODh2LmfsXzYK9JtLMsos3845438iwsvkKsVRpk9u5aI9I7FYsKSztcnUk3JP21Mpw07fNrj8jRbfXUs5vIjJNsEsAq5XGZ1OfQaVc4fg/ba/UVN/Fdcq16zavoMwLr8umz7OR40RiCOIx9oWIDAZWdRfrccqnWqMYxhHsItblJuUu1m1K0mwUAoBQCgIfbWzuK7i+QNx/tQFeZSNRagIXfDdhMZhrqQuJjuYzl3xl+ra5FgTex5HPqDtqs5H4GuytTRpxGeGQ3BVlNmU5aag1vxOGhiK+V+pkfD4iWHs5l60WLBYq/DIhsdR4HxrkL6HCTrsR1VVsbYqUXoTmztomFu2jHcJtNGuinkQDoDyPW4qvuoVsejnv2P79/tNhfcNOrqrqbqwuD4Vz04ShJxlugetYgXr2LyaZ4VjYmx9o4WBIINphYowQq/JI2tcljmzknMmuq/E/8AS/u/xK/yD9Xu+pncO1v6VX/BxfxU/E/9L+7/ABHkH6vd9Rw7W/pVf8HF/FT8T/0v7v8AEeQfq931HDtb+lV/wcX8VPxP/S/u/wAR5B+r3fUcO1v6VX/BxfxU/E/9L+7/ABHkH6vd9Rw7W/pVf8HF/FT8T/0v7v8AEeQfq931I3djdJ8Lip8TJiO2efiL/quz7zPxs2Tka3ysNar+JcY8tqUOTlyee+f7I3UYbopZ55lrqkJZ1dwBckADrXqTbyBDz7wpciFWmIyuuSA+LnL4XqZHAyyzsfL8fYCv7S2yzftJLi37OA2HuaTX4X55VZU4WMepH1y39SBES482sirGPoZE/wBZjm1S41LPOTz9Py2BFYjHJHqc+gzP+3narCjB23vzFp39hGvxdVK8569xF4naztpZR8T8eX5zq6w/CK4POx5/Apr+KznpBZfEktiboYrFEME4EOfaSnhFuoB7z+Qt41Y9JCtZR9xBVc5vOT9psLd/0fYeJl4x8pe4uWFlGeVkB/6idfKo873LTYkRpjHU2xh4QiqoAAUACwtp4VoNx6UAoBQCgFAKAgdtYAC78rZe/M55efj9oEMAUYXFiORH3UBSvSNux2y/KoVHagfrUUeuo+dbm4HxFuYqTRbl5rI99WeqNbYDGdmeqnX8RWOPwaxENOstvke4HFuieT6r3LLg8TwkOtmvqp0ZTyPh+FcjbU9YS0fwOojJSWa2LBsPaXyZhzw8h1OZje2YNvr6jPrVfiqOnj+te9ffyPS8KwNiCDcX8qoWmtwdq8AoBQCgFAKA4oDxxeMSIcUjqo8Ta/u6+VbK6p2PKKzBCYneFmBMSBV/nZu6v9katU6GBin+Y833LVgr+0NpKxJdmxDcr92Me5R61WNVDS81KK9r9oI7F493Fmay29Ve6tvcPvqRXTGL81a+1giMRtVFyHePQaD3nSrSjht1zzayXiQb+IU1dub8CLxG0HfK/CCcgupJ5X1OfSrujhlNWstX47FPdxG63SOi8CybE9H2Jls0o+TxnO7jvkHPJNc/G2lSpXxjoiNGiUnnI2DsfczC4YBo07Zx6zy2bh0sRawX3geZqNK6UiTGqMSwOkkhHdJPgOVajYWHBYBVPFwgHkBfL4mgM6gFAKAUAoBQCgOroCLHQ0BVtr4Qo5yyte/LX6tRl40Bgo9jcUBrH0hbpmEnFQr+pc99Rl2bk2yHssT42J8RabRbzeayHfVl5yKrs3HcB4W9Q8/ZP4fZVfxLA9InbDftJvDsbyPo57dhZcHiAtww4kf1l8BzH0hqPhXM2Qb20aOhLRu5tQxMsEjcSNnDJyt7OemeVuRy6WqsZhlZF2wWTW6+/t7gttU4OaAUAoDi9AR+0NsxRGxa78kXvNflkNPOpNOFssWaWne9ECIx22JiBcrhkJtdu85Hgug+uptWFqT0zm/YgV+faKK3FGpd/wCcmPEfIaCrCNMmspPJdy0QI7GYtnPFI1/ech7hoKkVVJebBHjkks2RWJ2uoyQcXjoP96t8Pwm2zWfmr3lbfxSqGkNX7jAXtsQ4RQ7sdEQE/wCUa+81dUYKihZpa97Ke7GXXvLPTuRbtiejiV7NiXES80XvPbxOar/m8RWyeJS2MIYdvcv2xNgwYbi+TxLe2bkcTW09ZsxfoLDwqLOyUtyTGCjsT+EwbyXDA5ZX6W5fYLdPcKwMyUwex1XM/D88/dQEmqgaCgOaAUAoBQCgFAKAUAoDyxWHDqVPP88qAqm0MGUYi1h7/wDe9AeKEMDHJYxkEMrC4IsciOev116s1sePXc0xvru0cFNZbmGTOJj05qfEfWPcan1Wc68SDbXyvTYw9kY75jf2T91UfE8Byt2w27S54djeZdFPcsGHmBUxyHuHMH2G9oeB5j8KoJxefNHf4/fYXBct29rMT2E37VRkfbTkQeZ+0edUuNwyX5tfVfuYLDVcDqzgC5Nh1r1RbBD4jeFL8MKtM30PVz6voB41NhgZZc1j5V47+wEPtLaLnKecIP5qD1vcX5VNpogta4Z+MtvYCHbavDlBGsQzudWPvY1MWH5tbHn8PYCKxOJA7ztz1Y8/PWpddUpebBewwnZGCzk8iLxG2PYHm34fjVxh+DyetryKq/i0VpUszwweCnxT8MaPKw6aL4sTZUHiSKua6KcOvNWXxKmd12IfnPP4F62F6NVybFzWN84owfgz2+z4msZ4j/1MoYdfzF52bs6OHuYeNEH0VAJFtWY5sfEmo0pN7klRS2JbA7MdmuyZEa3Azy6Viekvg9kohJzJ8elAZ4FtKA5oBQCgFAKAUAoBQCgFAKAUBibRwnaKQLX5X997UBVcWgDkAW0y8hQGHtPApiYWgmv2ZGRFrq2oZTbUH8nQ5Rm4vNGMoqSyZpHbuyHwszRSajNSNGU+qw/ORB6VYRcbIkCSdcjN2Zj+McLesPrHX8a5jiGBdEuaPVZ0eAxivjyvrIm8K/EAtwrqbxPe1je/CTyB1B5HwNVE1lm8s091+/zLAteG27iJEAWEB8wzObILcwNTVTPB0wlm56dy3+QIrHYtL/r5GnYfMXuoM/DI+fwqZVXLL8qPKu96sEbiNryMLLaNOSoLfWM/sqRDDwWr1fiCJnxSJqR7hr8BU+rDXXPKETRbiK6lnNkZidsMfUHCOpzP4D66usPweK1tefgVF/FpPSpZeJ32Pu9icUbxxsw5yNcKP7R92gv7qtEqqVktCtfS2vNvMv2wfR1h0s2JdpW14Fuq+4n1j9Xu66ZYhvSJujh0tZF3wuC4QFhRUT5qqABl4WzzHPpUeTbepvSSWhKYbZBYAuLHnrn9floPsrw9JPC7LjQggXI5n3W0/OtAZtAKAUAoBQCgFAKAUAoBQCgFAKAUAoCK2vs3jBZR3za/lb7hQFbkQgkHlQEbvRu9HjsPwAWnQFo2OgNswT7J55ZZEVsqscGa7IKaNJTwvFIVcFZI2IIORDDI/nmDU2cIWw5ZapkKE51TzWjRN4DGBx0YWuOh8K5PF4SdE3HsOpwuKjfBNb9pJTYyRxZ3Yjpc/WOdQI1Qi84olEbiNoImV7noNasMPgLrtUtCJfjaqdJPXuIvFbUdtDwjw6eJ/CrqjhNVes/OfuKe/ils9IafEk9hbl4vE95YykepkkyHvA9ZsvC3jU92V1rJEJVzm82bA2LuHhIBeS+Ik5F1sg9yXIPnfTyMey+T20JEKYotuHhcrZNALWHToAB5VpZuRKYDYxt+sAH1n6j+enOvMxkS2GwaJ6qgePOgPegFAKAUAoBQCgFAKAUAoBQCgFAKAUAoBQCgITbOz9WUDMi56H320oCCuVPQ16Cqb/7sfKozPCD8ojW7DXtEHIW+eBp1zHSt1FvK8nsabqlJZrc1KrEaXH1VMlCM1lJZkKM5RfmvI9flEjWTiY3yCjMk+WZ91R1gsPGXMookPF3yjy8zLTsL0eYqYBpAIIz7frkZaJqP7VvdWc8RGOiMY4eT3Ngbv7p4LDZhDJJlZ5AGIN9RyS3IgX99Rp2yluSYVRjsWKPByMbA9OZsQeYsMx41qNhJ4DYth+ssTe+WeVtDlTMEtBAqCygAeFAelAKAUAoBQCgFAKAUAoBQCgFAKAUAoBQCgFAKAUBwygixFwdQelAVzbWE4M7ZFr3sOfK9r/X4+4CKViNCaMIhcbuhgZZO0eE8RzcKzKGbrZSAL8yBrmbnOtsbppZJmuVUW82SeCwcUC8MEaxA68AsSerEZnzrCUpPdmSSWxLw7NlbMH4k8xesTImIdkIPWCnwtl9edAZ6qBoLficzQHagFAKAUAoBQCgFAKAUAoBQCgFAKAUAoBQCgFAKAUAoBQHnPCHFmAIoCrNgbu44rWPT3Hr40B4/JfH5/Bp9etAWTC7OQBSQCbcxln4UBn0AoBQCgFAKAUAoBQCgFAKAUAoBQ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0" y="0"/>
            <a:ext cx="8305800" cy="830997"/>
          </a:xfrm>
          <a:prstGeom prst="rect">
            <a:avLst/>
          </a:prstGeom>
          <a:noFill/>
        </p:spPr>
        <p:txBody>
          <a:bodyPr wrap="square" rtlCol="0">
            <a:spAutoFit/>
          </a:bodyPr>
          <a:lstStyle/>
          <a:p>
            <a:r>
              <a:rPr lang="en-US" sz="4800" b="1" dirty="0" smtClean="0">
                <a:solidFill>
                  <a:srgbClr val="7030A0"/>
                </a:solidFill>
                <a:latin typeface="Comic Sans MS" pitchFamily="66" charset="0"/>
              </a:rPr>
              <a:t>Assessment</a:t>
            </a:r>
          </a:p>
        </p:txBody>
      </p:sp>
      <p:sp>
        <p:nvSpPr>
          <p:cNvPr id="11" name="TextBox 10"/>
          <p:cNvSpPr txBox="1"/>
          <p:nvPr/>
        </p:nvSpPr>
        <p:spPr>
          <a:xfrm>
            <a:off x="155575" y="830997"/>
            <a:ext cx="7312025" cy="584775"/>
          </a:xfrm>
          <a:prstGeom prst="rect">
            <a:avLst/>
          </a:prstGeom>
          <a:noFill/>
        </p:spPr>
        <p:txBody>
          <a:bodyPr wrap="square" rtlCol="0">
            <a:spAutoFit/>
          </a:bodyPr>
          <a:lstStyle/>
          <a:p>
            <a:r>
              <a:rPr lang="en-US" sz="3200" dirty="0" smtClean="0">
                <a:solidFill>
                  <a:srgbClr val="002060"/>
                </a:solidFill>
                <a:latin typeface="Comic Sans MS" pitchFamily="66" charset="0"/>
              </a:rPr>
              <a:t>Students will be assessed based on:</a:t>
            </a:r>
          </a:p>
        </p:txBody>
      </p:sp>
      <p:graphicFrame>
        <p:nvGraphicFramePr>
          <p:cNvPr id="12" name="Diagram 11"/>
          <p:cNvGraphicFramePr/>
          <p:nvPr/>
        </p:nvGraphicFramePr>
        <p:xfrm>
          <a:off x="457200" y="1415772"/>
          <a:ext cx="7848600" cy="5061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0"/>
            <a:ext cx="8264526" cy="1116106"/>
          </a:xfrm>
        </p:spPr>
        <p:txBody>
          <a:bodyPr/>
          <a:lstStyle/>
          <a:p>
            <a:r>
              <a:rPr lang="en-US" sz="3400" b="1" dirty="0" smtClean="0">
                <a:solidFill>
                  <a:srgbClr val="FF0000"/>
                </a:solidFill>
                <a:latin typeface="Comic Sans MS" pitchFamily="66" charset="0"/>
              </a:rPr>
              <a:t>Ask yourself:“Do I read everyday?”</a:t>
            </a:r>
            <a:endParaRPr lang="en-US" sz="3400" b="1" dirty="0">
              <a:solidFill>
                <a:srgbClr val="FF0000"/>
              </a:solidFill>
              <a:latin typeface="Comic Sans MS" pitchFamily="66" charset="0"/>
            </a:endParaRPr>
          </a:p>
        </p:txBody>
      </p:sp>
      <p:sp>
        <p:nvSpPr>
          <p:cNvPr id="3" name="Content Placeholder 2"/>
          <p:cNvSpPr>
            <a:spLocks noGrp="1"/>
          </p:cNvSpPr>
          <p:nvPr>
            <p:ph idx="1"/>
          </p:nvPr>
        </p:nvSpPr>
        <p:spPr>
          <a:xfrm>
            <a:off x="228600" y="768550"/>
            <a:ext cx="8534400" cy="5691899"/>
          </a:xfrm>
        </p:spPr>
        <p:txBody>
          <a:bodyPr>
            <a:noAutofit/>
          </a:bodyPr>
          <a:lstStyle/>
          <a:p>
            <a:r>
              <a:rPr lang="en-US" sz="3000" dirty="0" smtClean="0">
                <a:solidFill>
                  <a:srgbClr val="002060"/>
                </a:solidFill>
                <a:latin typeface="Comic Sans MS" pitchFamily="66" charset="0"/>
              </a:rPr>
              <a:t>Books</a:t>
            </a:r>
          </a:p>
          <a:p>
            <a:r>
              <a:rPr lang="en-US" sz="3000" dirty="0" smtClean="0">
                <a:solidFill>
                  <a:srgbClr val="002060"/>
                </a:solidFill>
                <a:latin typeface="Comic Sans MS" pitchFamily="66" charset="0"/>
              </a:rPr>
              <a:t>Newspapers</a:t>
            </a:r>
          </a:p>
          <a:p>
            <a:r>
              <a:rPr lang="en-US" sz="3000" dirty="0" smtClean="0">
                <a:solidFill>
                  <a:srgbClr val="002060"/>
                </a:solidFill>
                <a:latin typeface="Comic Sans MS" pitchFamily="66" charset="0"/>
              </a:rPr>
              <a:t>Magazines</a:t>
            </a:r>
          </a:p>
          <a:p>
            <a:r>
              <a:rPr lang="en-US" sz="3000" dirty="0" smtClean="0">
                <a:solidFill>
                  <a:srgbClr val="002060"/>
                </a:solidFill>
                <a:latin typeface="Comic Sans MS" pitchFamily="66" charset="0"/>
              </a:rPr>
              <a:t>Comic Books</a:t>
            </a:r>
          </a:p>
          <a:p>
            <a:r>
              <a:rPr lang="en-US" sz="3000" dirty="0" smtClean="0">
                <a:solidFill>
                  <a:srgbClr val="002060"/>
                </a:solidFill>
                <a:latin typeface="Comic Sans MS" pitchFamily="66" charset="0"/>
              </a:rPr>
              <a:t>Street Signs</a:t>
            </a:r>
          </a:p>
          <a:p>
            <a:r>
              <a:rPr lang="en-US" sz="3000" dirty="0" smtClean="0">
                <a:solidFill>
                  <a:srgbClr val="002060"/>
                </a:solidFill>
                <a:latin typeface="Comic Sans MS" pitchFamily="66" charset="0"/>
              </a:rPr>
              <a:t>Recipes</a:t>
            </a:r>
          </a:p>
          <a:p>
            <a:r>
              <a:rPr lang="en-US" sz="3000" dirty="0" smtClean="0">
                <a:solidFill>
                  <a:srgbClr val="002060"/>
                </a:solidFill>
                <a:latin typeface="Comic Sans MS" pitchFamily="66" charset="0"/>
              </a:rPr>
              <a:t>Text Messages</a:t>
            </a:r>
          </a:p>
          <a:p>
            <a:r>
              <a:rPr lang="en-US" sz="3000" dirty="0" smtClean="0">
                <a:solidFill>
                  <a:srgbClr val="002060"/>
                </a:solidFill>
                <a:latin typeface="Comic Sans MS" pitchFamily="66" charset="0"/>
              </a:rPr>
              <a:t>Websites </a:t>
            </a:r>
            <a:endParaRPr lang="en-US" sz="3000" dirty="0">
              <a:solidFill>
                <a:srgbClr val="002060"/>
              </a:solidFill>
              <a:latin typeface="Comic Sans MS" pitchFamily="66" charset="0"/>
            </a:endParaRPr>
          </a:p>
        </p:txBody>
      </p:sp>
      <p:pic>
        <p:nvPicPr>
          <p:cNvPr id="5" name="Picture 4"/>
          <p:cNvPicPr>
            <a:picLocks noChangeAspect="1"/>
          </p:cNvPicPr>
          <p:nvPr/>
        </p:nvPicPr>
        <p:blipFill>
          <a:blip r:embed="rId2"/>
          <a:stretch>
            <a:fillRect/>
          </a:stretch>
        </p:blipFill>
        <p:spPr>
          <a:xfrm>
            <a:off x="6207427" y="1013701"/>
            <a:ext cx="1733550" cy="2225793"/>
          </a:xfrm>
          <a:prstGeom prst="rect">
            <a:avLst/>
          </a:prstGeom>
        </p:spPr>
      </p:pic>
      <p:pic>
        <p:nvPicPr>
          <p:cNvPr id="6" name="Picture 5"/>
          <p:cNvPicPr>
            <a:picLocks noChangeAspect="1"/>
          </p:cNvPicPr>
          <p:nvPr/>
        </p:nvPicPr>
        <p:blipFill>
          <a:blip r:embed="rId3"/>
          <a:stretch>
            <a:fillRect/>
          </a:stretch>
        </p:blipFill>
        <p:spPr>
          <a:xfrm>
            <a:off x="3124200" y="1849599"/>
            <a:ext cx="2854627" cy="2143101"/>
          </a:xfrm>
          <a:prstGeom prst="rect">
            <a:avLst/>
          </a:prstGeom>
        </p:spPr>
      </p:pic>
      <p:pic>
        <p:nvPicPr>
          <p:cNvPr id="7" name="Picture 6"/>
          <p:cNvPicPr>
            <a:picLocks noChangeAspect="1"/>
          </p:cNvPicPr>
          <p:nvPr/>
        </p:nvPicPr>
        <p:blipFill>
          <a:blip r:embed="rId4"/>
          <a:stretch>
            <a:fillRect/>
          </a:stretch>
        </p:blipFill>
        <p:spPr>
          <a:xfrm>
            <a:off x="6207426" y="3733800"/>
            <a:ext cx="2921000" cy="2190750"/>
          </a:xfrm>
          <a:prstGeom prst="rect">
            <a:avLst/>
          </a:prstGeom>
        </p:spPr>
      </p:pic>
      <p:sp>
        <p:nvSpPr>
          <p:cNvPr id="8" name="TextBox 7"/>
          <p:cNvSpPr txBox="1"/>
          <p:nvPr/>
        </p:nvSpPr>
        <p:spPr>
          <a:xfrm>
            <a:off x="3124200" y="6183450"/>
            <a:ext cx="3388027" cy="553998"/>
          </a:xfrm>
          <a:prstGeom prst="rect">
            <a:avLst/>
          </a:prstGeom>
          <a:noFill/>
          <a:ln w="34925">
            <a:solidFill>
              <a:srgbClr val="7030A0"/>
            </a:solidFill>
          </a:ln>
        </p:spPr>
        <p:txBody>
          <a:bodyPr wrap="square" rtlCol="0">
            <a:spAutoFit/>
          </a:bodyPr>
          <a:lstStyle/>
          <a:p>
            <a:r>
              <a:rPr lang="en-US" sz="3000" dirty="0" smtClean="0">
                <a:solidFill>
                  <a:srgbClr val="FF0000"/>
                </a:solidFill>
                <a:latin typeface="Comic Sans MS" pitchFamily="66" charset="0"/>
              </a:rPr>
              <a:t>Of course you do!</a:t>
            </a:r>
            <a:endParaRPr lang="en-US" sz="3000"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28600"/>
            <a:ext cx="7556313" cy="1116106"/>
          </a:xfrm>
        </p:spPr>
        <p:txBody>
          <a:bodyPr/>
          <a:lstStyle/>
          <a:p>
            <a:r>
              <a:rPr lang="en-US" u="sng" dirty="0" smtClean="0">
                <a:solidFill>
                  <a:srgbClr val="7030A0"/>
                </a:solidFill>
                <a:latin typeface="Comic Sans MS" pitchFamily="66" charset="0"/>
              </a:rPr>
              <a:t>Steps of the PPA</a:t>
            </a:r>
            <a:endParaRPr lang="en-US" u="sng" dirty="0">
              <a:solidFill>
                <a:srgbClr val="7030A0"/>
              </a:solidFill>
              <a:latin typeface="Comic Sans MS" pitchFamily="66" charset="0"/>
            </a:endParaRPr>
          </a:p>
        </p:txBody>
      </p:sp>
      <p:sp>
        <p:nvSpPr>
          <p:cNvPr id="3" name="Content Placeholder 2"/>
          <p:cNvSpPr>
            <a:spLocks noGrp="1"/>
          </p:cNvSpPr>
          <p:nvPr>
            <p:ph idx="1"/>
          </p:nvPr>
        </p:nvSpPr>
        <p:spPr>
          <a:xfrm>
            <a:off x="304800" y="1143000"/>
            <a:ext cx="8534400" cy="4724400"/>
          </a:xfrm>
        </p:spPr>
        <p:txBody>
          <a:bodyPr>
            <a:noAutofit/>
          </a:bodyPr>
          <a:lstStyle/>
          <a:p>
            <a:r>
              <a:rPr lang="en-US" sz="3000" dirty="0" smtClean="0">
                <a:solidFill>
                  <a:srgbClr val="002060"/>
                </a:solidFill>
                <a:latin typeface="Comic Sans MS" pitchFamily="66" charset="0"/>
              </a:rPr>
              <a:t>1. Define the Problem </a:t>
            </a:r>
          </a:p>
          <a:p>
            <a:r>
              <a:rPr lang="en-US" sz="3000" dirty="0" smtClean="0">
                <a:solidFill>
                  <a:srgbClr val="002060"/>
                </a:solidFill>
                <a:latin typeface="Comic Sans MS" pitchFamily="66" charset="0"/>
              </a:rPr>
              <a:t>2. Gather the Evidence</a:t>
            </a:r>
          </a:p>
          <a:p>
            <a:r>
              <a:rPr lang="en-US" sz="3000" dirty="0" smtClean="0">
                <a:solidFill>
                  <a:srgbClr val="002060"/>
                </a:solidFill>
                <a:latin typeface="Comic Sans MS" pitchFamily="66" charset="0"/>
              </a:rPr>
              <a:t>3. Identify the Causes</a:t>
            </a:r>
          </a:p>
          <a:p>
            <a:r>
              <a:rPr lang="en-US" sz="3000" dirty="0" smtClean="0">
                <a:solidFill>
                  <a:srgbClr val="002060"/>
                </a:solidFill>
                <a:latin typeface="Comic Sans MS" pitchFamily="66" charset="0"/>
              </a:rPr>
              <a:t>4. Evaluate an Existing Policy</a:t>
            </a:r>
          </a:p>
          <a:p>
            <a:r>
              <a:rPr lang="en-US" sz="3000" dirty="0" smtClean="0">
                <a:solidFill>
                  <a:srgbClr val="002060"/>
                </a:solidFill>
                <a:latin typeface="Comic Sans MS" pitchFamily="66" charset="0"/>
              </a:rPr>
              <a:t>5. Develop Solutions</a:t>
            </a:r>
          </a:p>
          <a:p>
            <a:r>
              <a:rPr lang="en-US" sz="3000" dirty="0" smtClean="0">
                <a:solidFill>
                  <a:srgbClr val="002060"/>
                </a:solidFill>
                <a:latin typeface="Comic Sans MS" pitchFamily="66" charset="0"/>
              </a:rPr>
              <a:t>6. Select the Best Solution </a:t>
            </a:r>
          </a:p>
          <a:p>
            <a:pPr>
              <a:buNone/>
            </a:pPr>
            <a:r>
              <a:rPr lang="en-US" sz="3000" dirty="0" smtClean="0">
                <a:solidFill>
                  <a:srgbClr val="002060"/>
                </a:solidFill>
                <a:latin typeface="Comic Sans MS" pitchFamily="66" charset="0"/>
              </a:rPr>
              <a:t>   (Feasibility vs. Effectiveness) </a:t>
            </a:r>
            <a:endParaRPr lang="en-US" sz="3000" dirty="0">
              <a:solidFill>
                <a:srgbClr val="002060"/>
              </a:solidFill>
              <a:latin typeface="Comic Sans MS" pitchFamily="66" charset="0"/>
            </a:endParaRPr>
          </a:p>
        </p:txBody>
      </p:sp>
      <p:sp>
        <p:nvSpPr>
          <p:cNvPr id="4" name="TextBox 3"/>
          <p:cNvSpPr txBox="1"/>
          <p:nvPr/>
        </p:nvSpPr>
        <p:spPr>
          <a:xfrm>
            <a:off x="5562600" y="2133600"/>
            <a:ext cx="3276600" cy="1015663"/>
          </a:xfrm>
          <a:prstGeom prst="rect">
            <a:avLst/>
          </a:prstGeom>
          <a:noFill/>
          <a:ln w="38100">
            <a:solidFill>
              <a:srgbClr val="7030A0"/>
            </a:solidFill>
          </a:ln>
        </p:spPr>
        <p:txBody>
          <a:bodyPr wrap="square" rtlCol="0">
            <a:spAutoFit/>
          </a:bodyPr>
          <a:lstStyle/>
          <a:p>
            <a:r>
              <a:rPr lang="en-US" sz="2000" b="1" dirty="0" smtClean="0">
                <a:solidFill>
                  <a:srgbClr val="FF0000"/>
                </a:solidFill>
                <a:latin typeface="Comic Sans MS" pitchFamily="66" charset="0"/>
              </a:rPr>
              <a:t>*Reminder: </a:t>
            </a:r>
            <a:r>
              <a:rPr lang="en-US" sz="2000" dirty="0" smtClean="0">
                <a:solidFill>
                  <a:srgbClr val="FF0000"/>
                </a:solidFill>
                <a:latin typeface="Comic Sans MS" pitchFamily="66" charset="0"/>
              </a:rPr>
              <a:t>Use the </a:t>
            </a:r>
            <a:r>
              <a:rPr lang="en-US" sz="2000" dirty="0" smtClean="0">
                <a:solidFill>
                  <a:srgbClr val="FF0000"/>
                </a:solidFill>
                <a:latin typeface="Comic Sans MS" pitchFamily="66" charset="0"/>
                <a:hlinkClick r:id="rId2"/>
              </a:rPr>
              <a:t>PPA Website </a:t>
            </a:r>
            <a:r>
              <a:rPr lang="en-US" sz="2000" dirty="0" smtClean="0">
                <a:solidFill>
                  <a:srgbClr val="FF0000"/>
                </a:solidFill>
                <a:latin typeface="Comic Sans MS" pitchFamily="66" charset="0"/>
              </a:rPr>
              <a:t>as a guide to complete the process!</a:t>
            </a:r>
            <a:endParaRPr lang="en-US" sz="2000" dirty="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7030A0"/>
                </a:solidFill>
                <a:latin typeface="Comic Sans MS" pitchFamily="66" charset="0"/>
              </a:rPr>
              <a:t>Define the Problem</a:t>
            </a:r>
            <a:endParaRPr lang="en-US" sz="4000" b="1" dirty="0">
              <a:solidFill>
                <a:srgbClr val="7030A0"/>
              </a:solidFill>
              <a:latin typeface="Comic Sans MS" pitchFamily="66" charset="0"/>
            </a:endParaRPr>
          </a:p>
        </p:txBody>
      </p:sp>
      <p:sp>
        <p:nvSpPr>
          <p:cNvPr id="3" name="Content Placeholder 2"/>
          <p:cNvSpPr>
            <a:spLocks noGrp="1"/>
          </p:cNvSpPr>
          <p:nvPr>
            <p:ph idx="1"/>
          </p:nvPr>
        </p:nvSpPr>
        <p:spPr>
          <a:xfrm>
            <a:off x="0" y="1752600"/>
            <a:ext cx="9144000" cy="4876800"/>
          </a:xfrm>
        </p:spPr>
        <p:txBody>
          <a:bodyPr>
            <a:normAutofit fontScale="77500" lnSpcReduction="20000"/>
          </a:bodyPr>
          <a:lstStyle/>
          <a:p>
            <a:r>
              <a:rPr lang="en-US" sz="4000" dirty="0" smtClean="0">
                <a:solidFill>
                  <a:srgbClr val="002060"/>
                </a:solidFill>
                <a:latin typeface="Comic Sans MS" pitchFamily="66" charset="0"/>
              </a:rPr>
              <a:t>The problem being addressed is low literacy proficiency rates in New York City middle schools.</a:t>
            </a:r>
          </a:p>
          <a:p>
            <a:r>
              <a:rPr lang="en-US" sz="4000" dirty="0" smtClean="0">
                <a:solidFill>
                  <a:srgbClr val="002060"/>
                </a:solidFill>
                <a:latin typeface="Comic Sans MS" pitchFamily="66" charset="0"/>
              </a:rPr>
              <a:t>Common Core State Test data exhibits that the majority of NYC middle school students earned Level 1 and 2 scores in 2014.  </a:t>
            </a:r>
          </a:p>
          <a:p>
            <a:r>
              <a:rPr lang="en-US" sz="4000" dirty="0" smtClean="0">
                <a:solidFill>
                  <a:srgbClr val="002060"/>
                </a:solidFill>
                <a:latin typeface="Comic Sans MS" pitchFamily="66" charset="0"/>
              </a:rPr>
              <a:t>Remediation is necessary in order to improve the scores and increase the proficiency rates.</a:t>
            </a:r>
          </a:p>
          <a:p>
            <a:r>
              <a:rPr lang="en-US" sz="4000" dirty="0" smtClean="0">
                <a:solidFill>
                  <a:srgbClr val="002060"/>
                </a:solidFill>
                <a:latin typeface="Comic Sans MS" pitchFamily="66" charset="0"/>
              </a:rPr>
              <a:t>The question is </a:t>
            </a:r>
            <a:r>
              <a:rPr lang="en-US" sz="4000" b="1" dirty="0" smtClean="0">
                <a:solidFill>
                  <a:srgbClr val="FF0000"/>
                </a:solidFill>
                <a:latin typeface="Comic Sans MS" pitchFamily="66" charset="0"/>
              </a:rPr>
              <a:t>HOW?</a:t>
            </a:r>
          </a:p>
          <a:p>
            <a:pPr lvl="1">
              <a:buNone/>
            </a:pPr>
            <a:r>
              <a:rPr lang="en-US" sz="4000" dirty="0" smtClean="0">
                <a:solidFill>
                  <a:srgbClr val="002060"/>
                </a:solidFill>
                <a:latin typeface="Comic Sans MS" pitchFamily="66"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288" y="160338"/>
            <a:ext cx="7556313" cy="1116106"/>
          </a:xfrm>
        </p:spPr>
        <p:txBody>
          <a:bodyPr/>
          <a:lstStyle/>
          <a:p>
            <a:r>
              <a:rPr lang="en-US" sz="4000" b="1" dirty="0" smtClean="0">
                <a:solidFill>
                  <a:srgbClr val="7030A0"/>
                </a:solidFill>
                <a:latin typeface="Comic Sans MS" pitchFamily="66" charset="0"/>
              </a:rPr>
              <a:t>Gather the Evidence</a:t>
            </a:r>
            <a:endParaRPr lang="en-US" sz="4000" b="1" dirty="0">
              <a:solidFill>
                <a:srgbClr val="7030A0"/>
              </a:solidFill>
              <a:latin typeface="Comic Sans MS" pitchFamily="66" charset="0"/>
            </a:endParaRPr>
          </a:p>
        </p:txBody>
      </p:sp>
      <p:sp>
        <p:nvSpPr>
          <p:cNvPr id="1026" name="AutoShape 2" descr="https://static.robinhood.org/sites/default/files/user-uploaded-images/TestScores_Graph3.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https://static.robinhood.org/sites/default/files/user-uploaded-images/TestScores_Graph3.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static.robinhood.org/sites/default/files/user-uploaded-images/TestScores_Graph3.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ela scores"/>
          <p:cNvPicPr>
            <a:picLocks noChangeAspect="1" noChangeArrowheads="1"/>
          </p:cNvPicPr>
          <p:nvPr/>
        </p:nvPicPr>
        <p:blipFill>
          <a:blip r:embed="rId2"/>
          <a:srcRect l="6008" t="11667" r="3019" b="6667"/>
          <a:stretch>
            <a:fillRect/>
          </a:stretch>
        </p:blipFill>
        <p:spPr bwMode="auto">
          <a:xfrm>
            <a:off x="460375" y="2412829"/>
            <a:ext cx="8049000" cy="4065990"/>
          </a:xfrm>
          <a:prstGeom prst="rect">
            <a:avLst/>
          </a:prstGeom>
          <a:noFill/>
        </p:spPr>
      </p:pic>
      <p:sp>
        <p:nvSpPr>
          <p:cNvPr id="9" name="Rectangle 8"/>
          <p:cNvSpPr/>
          <p:nvPr/>
        </p:nvSpPr>
        <p:spPr>
          <a:xfrm>
            <a:off x="155575" y="1397167"/>
            <a:ext cx="8518712" cy="1015663"/>
          </a:xfrm>
          <a:prstGeom prst="rect">
            <a:avLst/>
          </a:prstGeom>
        </p:spPr>
        <p:txBody>
          <a:bodyPr wrap="square">
            <a:spAutoFit/>
          </a:bodyPr>
          <a:lstStyle/>
          <a:p>
            <a:pPr algn="ctr"/>
            <a:r>
              <a:rPr lang="en-US" sz="3000" dirty="0" smtClean="0">
                <a:solidFill>
                  <a:srgbClr val="002060"/>
                </a:solidFill>
                <a:latin typeface="Comic Sans MS" pitchFamily="66" charset="0"/>
              </a:rPr>
              <a:t>2014 Common Core English Scores</a:t>
            </a:r>
          </a:p>
          <a:p>
            <a:pPr algn="ctr"/>
            <a:r>
              <a:rPr lang="en-US" sz="3000" dirty="0" smtClean="0">
                <a:solidFill>
                  <a:srgbClr val="002060"/>
                </a:solidFill>
                <a:latin typeface="Comic Sans MS" pitchFamily="66" charset="0"/>
              </a:rPr>
              <a:t> For New York Students</a:t>
            </a:r>
            <a:endParaRPr lang="en-US" sz="3000" dirty="0">
              <a:solidFill>
                <a:srgbClr val="002060"/>
              </a:solidFill>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04800"/>
            <a:ext cx="7556313" cy="1116106"/>
          </a:xfrm>
        </p:spPr>
        <p:txBody>
          <a:bodyPr/>
          <a:lstStyle/>
          <a:p>
            <a:r>
              <a:rPr lang="en-US" b="1" dirty="0" smtClean="0">
                <a:solidFill>
                  <a:srgbClr val="FF0000"/>
                </a:solidFill>
                <a:latin typeface="Comic Sans MS" pitchFamily="66" charset="0"/>
              </a:rPr>
              <a:t>Stop and Jot:</a:t>
            </a:r>
            <a:br>
              <a:rPr lang="en-US" b="1" dirty="0" smtClean="0">
                <a:solidFill>
                  <a:srgbClr val="FF0000"/>
                </a:solidFill>
                <a:latin typeface="Comic Sans MS" pitchFamily="66" charset="0"/>
              </a:rPr>
            </a:br>
            <a:r>
              <a:rPr lang="en-US" b="1" dirty="0" smtClean="0">
                <a:solidFill>
                  <a:srgbClr val="FF0000"/>
                </a:solidFill>
                <a:latin typeface="Comic Sans MS" pitchFamily="66" charset="0"/>
              </a:rPr>
              <a:t>What makes a good reader?</a:t>
            </a:r>
            <a:endParaRPr lang="en-US" b="1" dirty="0">
              <a:solidFill>
                <a:srgbClr val="FF0000"/>
              </a:solidFill>
              <a:latin typeface="Comic Sans MS" pitchFamily="66" charset="0"/>
            </a:endParaRPr>
          </a:p>
        </p:txBody>
      </p:sp>
      <p:sp>
        <p:nvSpPr>
          <p:cNvPr id="3" name="Content Placeholder 2"/>
          <p:cNvSpPr>
            <a:spLocks noGrp="1"/>
          </p:cNvSpPr>
          <p:nvPr>
            <p:ph idx="1"/>
          </p:nvPr>
        </p:nvSpPr>
        <p:spPr>
          <a:xfrm>
            <a:off x="228600" y="1676400"/>
            <a:ext cx="8645526" cy="4191000"/>
          </a:xfrm>
        </p:spPr>
        <p:txBody>
          <a:bodyPr>
            <a:noAutofit/>
          </a:bodyPr>
          <a:lstStyle/>
          <a:p>
            <a:r>
              <a:rPr lang="en-US" sz="2200" dirty="0" smtClean="0">
                <a:solidFill>
                  <a:srgbClr val="002060"/>
                </a:solidFill>
                <a:latin typeface="Comic Sans MS" pitchFamily="66" charset="0"/>
              </a:rPr>
              <a:t>According to ReadingRockets.org, good readers…</a:t>
            </a:r>
          </a:p>
          <a:p>
            <a:pPr lvl="1"/>
            <a:r>
              <a:rPr lang="en-US" sz="2200" dirty="0" smtClean="0">
                <a:solidFill>
                  <a:srgbClr val="002060"/>
                </a:solidFill>
                <a:latin typeface="Comic Sans MS" pitchFamily="66" charset="0"/>
              </a:rPr>
              <a:t>Set goals before they read</a:t>
            </a:r>
          </a:p>
          <a:p>
            <a:pPr lvl="1"/>
            <a:r>
              <a:rPr lang="en-US" sz="2200" dirty="0" smtClean="0">
                <a:solidFill>
                  <a:srgbClr val="002060"/>
                </a:solidFill>
                <a:latin typeface="Comic Sans MS" pitchFamily="66" charset="0"/>
              </a:rPr>
              <a:t>Read words accurately and quickly while making meaning</a:t>
            </a:r>
          </a:p>
          <a:p>
            <a:pPr lvl="1"/>
            <a:r>
              <a:rPr lang="en-US" sz="2200" dirty="0" smtClean="0">
                <a:solidFill>
                  <a:srgbClr val="002060"/>
                </a:solidFill>
                <a:latin typeface="Comic Sans MS" pitchFamily="66" charset="0"/>
              </a:rPr>
              <a:t>Use background knowledge to make predictions</a:t>
            </a:r>
          </a:p>
          <a:p>
            <a:pPr lvl="1"/>
            <a:r>
              <a:rPr lang="en-US" sz="2200" dirty="0" smtClean="0">
                <a:solidFill>
                  <a:srgbClr val="002060"/>
                </a:solidFill>
                <a:latin typeface="Comic Sans MS" pitchFamily="66" charset="0"/>
              </a:rPr>
              <a:t>Make inferences using background knowledge and context clues</a:t>
            </a:r>
          </a:p>
          <a:p>
            <a:pPr lvl="1"/>
            <a:r>
              <a:rPr lang="en-US" sz="2200" dirty="0" smtClean="0">
                <a:solidFill>
                  <a:srgbClr val="002060"/>
                </a:solidFill>
                <a:latin typeface="Comic Sans MS" pitchFamily="66" charset="0"/>
              </a:rPr>
              <a:t>Self monitor and self correct when necessary</a:t>
            </a:r>
          </a:p>
          <a:p>
            <a:pPr lvl="1"/>
            <a:r>
              <a:rPr lang="en-US" sz="2200" dirty="0" smtClean="0">
                <a:solidFill>
                  <a:srgbClr val="002060"/>
                </a:solidFill>
                <a:latin typeface="Comic Sans MS" pitchFamily="66" charset="0"/>
              </a:rPr>
              <a:t>Think about what they read and summarize the main idea </a:t>
            </a:r>
          </a:p>
          <a:p>
            <a:pPr lvl="1">
              <a:buNone/>
            </a:pPr>
            <a:endParaRPr lang="en-US" sz="2400" dirty="0">
              <a:solidFill>
                <a:srgbClr val="002060"/>
              </a:solidFill>
              <a:latin typeface="Comic Sans MS" pitchFamily="66" charset="0"/>
            </a:endParaRPr>
          </a:p>
        </p:txBody>
      </p:sp>
      <p:sp>
        <p:nvSpPr>
          <p:cNvPr id="2050" name="AutoShape 2" descr="data:image/jpeg;base64,/9j/4AAQSkZJRgABAQAAAQABAAD/2wCEAAkGBw8SDxQREhIQFBUVFA8UFRUVDhQaFBQUFRQWFhgYGBkYHCggHhwlGxQUITEhJSkrLi4zFx8zODMvQzQyMCwBCgoKDg0OGhAQGywlHyQsLCwsLC4sLCwvLDAsLCwsNCwsLCwsNCwsLDQsNCwsLC4sLCwsLCwsLCwsLCwsLDIsLP/AABEIAOEA4QMBEQACEQEDEQH/xAAcAAEAAgMBAQEAAAAAAAAAAAAAAwQCBQcGAQj/xAA/EAACAQIEBAEJBgUBCQAAAAAAAQIDEQQFITESQVFhBgcTIjJCUnGx0YGRocHh8RQVI0NiNBYzcnSTorLi8P/EABoBAQACAwEAAAAAAAAAAAAAAAADBAECBQb/xAAyEQEAAgECBAUEAQMEAwEAAAAAAQIDBBESMUFRBSEiYbETcYHh8COh0RQyM8FCUpIG/9oADAMBAAIRAxEAPwDuIAAAAAAAAAAAAAAAAAAAAAAAB5rPs6velSentST37J/mV8mTpDr6PR7evJH2j/Lz0a8ou8ZST6qTTIYnZ0rVraNphtcB4mqQ0qLjj12kvyZLXLMc1HN4fS3nTyn+z1OCxtOrHipyTXPquzXIsRaJ5ORkxXxztaFgyjAAAAAAAAAAAAAAAAAAAAAAAAAAA81n2dXvSpPTaUlz7L6lfJk6Q6+j0e39TJ+IeblIhdRFKQEcpBhlhMbUpT46cmn+DXRrmjMTMT5I8mOuSvDaHusizyniI20jUW8evePVfItUvFnD1OlthnvHdtjdVAAAAAAAAAAAAAAAAAAAAAAAADzWfZ1e9Kk9NpSXPsvqV8mTpDr6PR7f1Mn4h5uUiF1EUpARykGEUpARykGHylXlCSnFuMk7prdMzE7NbVi0bTydD8N55HEws7KpFelHr/ku3yLVL8UOFqtNOG3lyluTdVAAAAAAAAAAAAAAAAAAAAAAPJYXxxgcViq2DoVlKpS9b3alvW82/aUXo/pqYltCpmmA4fTj6vNe7+hWvj284dnSavj9F+fz+2plIjdBHKQYRSYEcpBhFKQEcmGGeExk6NSNSDtKLuuj6p9mZidp3hpkpF6zWzqeTZlDEUY1Y89JLnGS3X/3Yt1txRu8/mxTivNZXjZEAAAAAAAAAAAAAAAAAAABy3yleU+eX42lhlhpSpNcVactPOQas40Xs2r636W03A8fjfJ75/EUcxyavGFCpLzjabTwz3bilra91wcnptthl2LKqkJwUJy4qiilJ2S49NZKPL4DY3abPsndO9SGsOa939Cvkx7ecOzpNZx+i/P5/bQykROgjlIMIpSAjkwwjlIMIpSMje+C848xiVCT/p1Woy6KXsy+/T7STHbaVPWYfqU3jnDqBZcQAAAAAAAAAAAAAAAAAAHhvKt/MKuX1KeAlaX9xRT85Up+1Gm09H+LWi74Z2c98D45Z5hZ5bj6c3OkrwxXDrBrRcUntU5W9pJ32uB0LJcDTyqnHDUof016196r2dRvnJ/oZYfc7w7UVicO24es+HeD6/Dr0Au+H/ENPEp05WVVLWPKa6r80YZhqvEGTunepTV4c17n6Fe9NvOHZ0mr4/Rfn8/t5+UiJfRyYYRykGEUpGRHJhhFKQHov9tcX1j+P1JPqSp/6LG6oWXFAAAAAAAAAAAAAAAAGmzPMb+hB6c317LseO8a8a4t8Gnny627+0e3eeroafT7eqyHA3m7dOZf8D8Uvqa/Sy84/wDLv9/f5R6nFFPVDDH5NCEZSoQjFyk5zUYpOpJ7ydt5aL4nolNrsNmVPER/h67tL2J879Pj8wNFLMq+XYhwqLihLdcpx96N+fb7GBR8UZZwwWYYGTdL13wetSa5pdFzXL4bGW+8G+MaeNj5qpwxrxXpR5VI+9H81yMESg8QZN5u9SmvQ5r3P0+RXvTbzh2NLq+P0X5/P7eelIiXkUpGRHJhhFKQF/Icmq4urwQ0itZztpBfm+iNq1m0oc2auKu8vf8A+wmB6VP+oyf6VXL/ANdleoJFMAAAAAAAAAAAAAAA02Z5je8IPTm+vZdjx3jXjXFvgwT5dZ7+0e3eev2dDT6fb1WUMNh3N2W3N9DgaLRZNVfhry6z2/nRZyZIpG8tzTpxhGy/c9lhxY9PjjHjjy+feXPtabzvL6qvI6Gn1UW9FufRHbHt5w8t4uyB1IutQXprWUF7feP+Xz+d1G0GWZ1RxtP+CxjtPajV9ri2Sb974+ts9dw87DNsXk2LdKtFzpT1lH2asNuOnf2kuX2PkwKXjXIeCEc2yucnQuqj82/Sw8k9ZJb8Keji/V1vpsHsvJ149pZjT81V4Y4mEfThtGrFbzgvnHl8AzEpfEeSOnerTXoe1H3P/X5Fe9NvOHX0uq4/Rfn8/t5yUiNdRSkBfyHJquLq8ENIqznNrSC/N9EbVrNpQ5s1cVd5dbynLKWHpKlSVkt3zk+bb5stRERG0OHkyWyW4rLhlGAAAAAAAAAAAAAAAabM8xveEHpzfXsux47xrxri3wYJ8us9/aPbvP8A06Gn0+3qsoYbDubsvtfQ4Gi0WTVX4a8us9v50WcmSKRvLc06cYRsv3PZYsOPT4/p448vn3lz7Wm87ywqVDS929aq05FW90sQzpYi+j3+Z1ND4hF5+nk59J7/AL+UGXDt6o5PCeUPwc6sZYnCx/qq7qU1/c/yj/n25/HfrKzzGReI8NmdH+WZi7VdsPiHpLj2Sbf9z46S2eu4edwWZ4/w/j5Ua8XUw9TWcV6laG3nKd9ppaNPpZ8mDkn8Y+FY04wznKJvzDfnGqd1LDy5yiuUE7px9nXlsHQfJx49pZjS81V4YYmEfTh7NWOznD848r9AzEvvibIHSvVpL+nvKPud1/j8ivem3nDraXVcfovz+f21eRZNVxdXghpFWc5taQj+b6I1rWbSsZs1cVd5dbynLKWHpKlSVkt3zk+cpPmy1EREbQ4eTJbJbisuGUYAAAAAAAAAAAAAABpszzG94QenN9ey7HjvGvGuLfT4J8us9/aPbvPX7Ohp9Pt6rKGGw7m7L7X0OBotFfVX4a8us9lnJkikby3NOnGEbL9z2WLFj0+OMeOPL595c+1pvO8o6lQ0vdvWqvORVvdLEIJzKl7pYhTxOIttv8ivM7+axjx7pMBmPF6EnryfX9T0Ph3icZJjFlnz6T3/AH8qmr0fD66cusdv0575U/J3/EKWNwcbVleVWlFf762vFG39zt7Xx37jmzDR+FvEeHzbD/yrM3astMPiH6/GtEm3tU5f5bPXcNRluPx3h3HyoVouph6jvKK9SrDbzlO+imlo19j5MHJZ8Y+FY04wznKJt0G/ONU9JYeXOUVygndOPs7bbB0ryYeMP5rRlCUOGvSUVW9F+bkpXSmnsr2fo9hszEuhZdl9KhDzdKKjG7bst292xERHJm+S153tK0ZaAAAAAAAAAAAAAAAGmzPML3hB6c317LseO8a8a4t8GCfLrPf2j27z1dDT6fb1WUMNh3N2W3N9DgaLRX1WThry6z2WcmSKRvLc06cYR4V+57LFix6fHGPHy+feXPtabzvLCpUNL3b1qrTkVb3SxCCcype6WIU8TiLaLcrzO6xjx7tZVqEV7rlaq8pFebJYhucszJO0Jv0uT979T1fhXin1f6WWfV0nv+/lxtZoZpvkxx5dY7fp4Tyn+ThYjixuDjauvSqU1oq1vaj0qfO3XfvuVMNH4Y8RYfNcP/Ks00rLShXek+NaJNvaottfW2eu4WfJx4eznA5tPBKHHhpelWnJPzDp7RqRfKpy4d3qnorocnbskyTC4Ok6WGpQpQcpTairXlJ6t/LskkZYbAAAAAAAAAAAAAAAABpszzG94QenN9ey7HjvGvGuLfBgny6z39o9u89XQ0+n29VlDDYdzdltzfQ4Gi0WTVZOGvLrPZZyZIpG8tzTpxhHhX7nssOHHp8cY8fL595c+1pvO8sKlQ0vdvWqtORVvdLEIJzKl7pYhTxOItotyvM7rGPHu1lWoRXuuVqrykV5ndLEI6k7GIjdvWu6s5O9yWPLkl2jbZ6HJs14rU5v0uT97s+56jwzxP6m2LLPq6T3/fy4Gv0HB/Ux8usdv08z418lkMwxEcRh5RoVXOPnnZ8Mo85pL+4vx/E70ORLqOWYJUaNOkpTnwQhHjnK858KS4pPnJ2uzLC0AAAAAAAAAAAAAAAA02Z5he8IPTm+vZdjx3jXjXFvg08+XWe/tHt3nr9nQ0+n29VlDDYdzdltzfQ4Gi0WTVX4a8us9v50WcmSKRvLc06cYRsv3PZYcOPT4/p448vn3lz7Wm87ywqVDS929aq05FW90sQgnMqXuliFPE4i2i3K8zusY8e7WVahFe65WqvKRXmd0sQjqTsYiN29a7q0nckSxGz4ZZXcpy2pXqcMNErOUuUV9eiLej0mTU5OGn5nt/OitqdTTBTit+I7ui4agoQUU27JK73fd9z3NK8NYrvvt1l5K9uK0ztslN2oAAAAAAAAAAAAAABpszzC94QenN9ey7HjvGvGuLfBgny6z39o9u8/9Ohp9Pt6rKGGw7m7L7X0OBotFfVX4a8us9v50WcmSKRvLc06cYRsv3PZYsOPT4/p448vn3lz7Wm87yjqVDS929aq85FW90sQgnMqXuliFPE4i2i3K8zusY8e7WVahFe65WqvKRXmd0sQjqTsYiN29a7q0nckSxGz4ZZXcqy2pXqcEdErcUuUV9eiLWj0l9Tk4a/me386K+p1NMFOK34ju6Dl+Bp0aahBWXN85Pq+57bTaamnxxSkfv3l5XPnvmvx3WSdCAAAAAAAAAAAAAAAabM8wveEHpzfXsux47xrxri3wYJ8us9/aPbvPX7Ohp9Pt6rKOFw7m7Lbm+hwdFor6q/DXyiOc9v2s5MkUjeW5pwjFWWx7LFix4McY8cbR/Obn2mbTvKKpUI73b1qrzkVb3SxCCcype6WIU8TiLaLcrzO6xjx7tZVqEV7rlaq8pFeZ3SxCOpOxiI3b1rurSdyRLEbPhlldyrLalepwR0StxStpFfXsWtHo76m/DXl1nt/OivqdTTBTit+I7ug5fgadGmoQVkt3zk+r7nttNpqafHFKR+/eXlc+e+a/HdZJ0IAAAAAAAAAAAAAABpszzG/oQenN9ey7HjvGvG+PfBp58uto6+0e3v1dDT6fb1WUcLh3N2W3N9Dg6LRX1V+GvLrPb9rOTJFI3luacFGPCtj2WLFjwY4x448o/m7n2mbTvKKpUI73b1qrzkVb3SxCCcype6WIU8TiLaLcrzO6xjx7tZVqEV7rlaq8pFeZ3SxCOpOxiI3b1rurSdyRLEbPhlldyrLalepwR0S9aVtIr69i1pNHk1N+Gn5nt/OivqdTTBTit+I7ug5fgadGmoQVkt3zk+r7nttNpsenpFKR+/eXlc+e+a/HdZJ0IAAAAAAAAAAAAAABpczzG94QenN9ey7HjPGvGvqb4NPPp6z39o9u89ftz6Gn0+3qtzUsLh3N2W3N9Dh6LRX1V+GvLrPb9rOTJFI3luacIxjwrY9lixY9PjjHjjyhz7Wm07yiqVCO929aq85FW90sQgnMqXuliFPE4i2i3K8zusY8e7WVahFe65WqvKRXmd0sQjqTsYiN29a7q0nckSxGz4ZZXcqy2pXqcEdEvWlyivr2LWk0eTU34afmeyvqdTTBTit+I7ug5fgadGmoQVkt3zk+r7nttNpsenpFKR+/eXlc+e+a/HdZJ0IAAAAAAAAAAAAAABpczzG94QenN9ey7HjPGvGvqb4NPPl1nv7R7e/X7c+hp9Pt6rc1LC4dzdltzfQ4ei0V9VfhryjnPb9rOTJFI3luacIxjZbHssWLHp8cY8cbQ59rTad5RVKhHe7etVecire6WIQTmVL3SxCnicRbRbleZ3WMePdrKtQivdcrVXlIrzO6WIR1J2MRG7etd1aTuSJYjZ8MsruVZbUr1OCOi9qXKK+vYtaPSX1OTgr+Z7fzor6nU0wU4rfiO7oOX4GnRpqEFZLd85Pq+57bTabHp8cUpH795eVz575r8d1knQgAAAAAAAAAAAAAAGlzPML3hB6c317LseM8a8a+pvgwT5dZ7+0e3fv9ufQ0+n29VlLC4dzdltzfQ4ei0V9Vfhr5RHOe37WcmSKRvLc04RirLY9lixY8FIx442j+c3PtabTvKKpUI73b1qrzkVb3SxCCcype6WIUsTiLaLcrzO6xjx7tbUqEV7rlaq8pFeZ3SxCOpOxiI3b1rurSdyRLEbPhlldyrLalepwR0StxS5RX16ItaPSX1OTgr+Z7fzor6nU0wU4rfiO7oOX4GnRpqEFZc3zk+r7nttNpqafHFKR+/eXlc+e+a/HdZJ0IAAAAAAAAAAAAAABDiqPHHh4nG+9ufYqa3TTqMU4+OaxPPb4+3fukx34Lb7btc8nXv8A/Z+p5y3/AOYr0yz/APP7W41k/wDr/dcpUFGPCtvhudnBoq4McY6T5fb+/NXtkm07yir3RBnpNPPdvTzVJyKF7p4hBOZUvdLEKWJxFtFuV5ndYx492tqVCK91ytVeUivM7pYhHUnYxEbt613Vm7kqWI2fAyu5Tlk8RU4Y6JW4pW0ivr2Lej0d9Tfhry6z2VtVqqaenFbn0ju6Dl+Cp0YKEFZc3zb6vue102mx6ekUpHl8+8vLZ8981+O6yToQAAAAAAAAAAAAAAABi2aTLMMGyOZbMWyOZbKmNei+Jz9fbakfdNhjza+cziXutxClicRbRb/IrzO6xjx7tbUqEV7rlaq8pFeZ3SxCOpOxiI3b1ruqt3JUsRsBldynLKmIqcMdEvWlbSK+vYt6PR31N+GvLrPZW1Wqpp6cVufSO7oWAwUKNNQgrJfe31fc9rp9PTBSKU5fPvLyubNfNeb3WCdEAAAAAAAAAAAAAAAADEiJsgmW7FsjmWzBs0mWVPMH6K+JzPEZ2xx91jBHqabE4i2i3+Rwpnd0MePdralQivdcrVXlIrzO6WIR1J2MRG7etd1Vu5KliNgMruU5ZUxFThjol60uUV9exb0ejvqcnDXl1nsrarVUwU4rc+kd3QcBgqdGmoQVkvvb6vue102npp8cUpy+fd5XNmvmvN7rJOiAAAAAAAAAAAAAAAAADGbNLztDMImyvMpGDZpMssWyOZbK2MpOcbJ2d97FTVYfrU4d9vNNitFLby09TJ6j9uP4nLt4dk6Wj+69XWUjpKCWR1fep/fL6Fe3hmXvH9/8Jo12PtP9v8qePy+dKHG3Fq6Wje7+KK+bRXxRxWmNk+HUUy24Y3ahu5CvRGwGV3KcsqYipwx0S9aXKK+vYt6PR5NTfhry6z2VtVqqYKcVufSO7oOAwVOjTUIKyX3t9X3Pa6fT009IpSPL5eVzZr5r8d1knRAAAAAAAAAAAAAAAAAAAiqvUgyz5t6wibIJluxbI5lswbNJlswbI5lli2aTLZg2aTLLV+Iv9PL4w+ZR1s/0pXtD/wA0fl5M4ruLuU5ZPEVOGOiVuKXKK+vYt6PR31N+GvLrPZW1Wqpp6cVufSO7oOAwVOjTUIKyW/Vvq+57XT6fHp6RSkeXz7y8rmzXzX47rJOiAAAAAAAAAAAAAAAAAABjUmoxcm7JJtvolqwKOFxlOtTjVpTjOE0pRlF3jKL2aZSvPmmhI2RTLZg2aTLZg2RzLLFs0mWzBs0mWWLZHMtmsz7/AE8vjH5op6yf6Urmi/5o/LQ5TllTET4Y6JW4pW0ivr2KWj0d9Tfhr+Z7OnqdVTT04rc+kd3QsBgqdGChBWS+9vq+57XT6fHgpFKR5fPvLyubNfNfjusE6IAAAAAAAAAAAAAAAAAAADx3lczf+FybEyTtKpDzEet63oO3wi5P7ANF5LMvqYHLqVObk3O9WcW36Dna0Yp7WSV11uRZMfFHlzbVts97Gomrp3TKFt4naU8PjZFMtmLZpMtmDZpMssWyOZbMdXsa+cztDPLmxxWV1KtNw9W/Dq+WqexvPh+bNXh5ff8Aw2x6qmK/Fz2bXAYKFGmoQVkvvb6vudvT6emCkUpy+feVHNmvmvx3WCdEAAAAAAAAAAAAAAAAAAAAA5r5S6H8ZmOBwG9Klx43EK28YyUKUX/xNVFbpfoBofKP49hgovD0GpYmS6XjRT9p8uLpH4N8rh4Tyc+Uivga7hiJTq4erNyqXbc6c5PWpH7d1z+JBmw8cbxzb0vs/ROExdOrTjVpTjOE0pRlF3Uk9mjl23idpWY800acnsmYrjvf/bDM2iOaWGCk92kT10N5/wB07NJzRHJNDBwW938WWaaLFXn5opzWlPGKWyS+wtVpWvlEbI5mZ5sjZgAAAAAAAAAAAAAAAAAAAAAAAcQ8ceLnQxOJWGjKrjcTJQgoQ4nQoUl5undJO8m+Oajb+4r8rh4fK/JZnuMk6k6Lp8b4nUxNThbb1u46zvr7oHv8i8gdGNpYzFTm9LwoxUY/Dildtb8kB1Dw34awmAo+Yw0JRhdytKrOfpPdrjbte2ysjScdZneY82eKeTcG7AAAAAAAAAAAAAAAAAAAAAAAAAAAADmnkf8AWxf/ADOI/wDJGIZdLMsAAAAAAAAAAAAAAAAAAAAAAAAAAAA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w8SDxQREhIQFBUVFA8UFRUVDhQaFBQUFRQWFhgYGBkYHCggHhwlGxQUITEhJSkrLi4zFx8zODMvQzQyMCwBCgoKDg0OGhAQGywlHyQsLCwsLC4sLCwvLDAsLCwsNCwsLCwsNCwsLDQsNCwsLC4sLCwsLCwsLCwsLCwsLDIsLP/AABEIAOEA4QMBEQACEQEDEQH/xAAcAAEAAgMBAQEAAAAAAAAAAAAAAwQCBQcGAQj/xAA/EAACAQIEBAEJBgUBCQAAAAAAAQIDEQQFITESQVFhBgcTIjJCUnGx0YGRocHh8RQVI0NiNBYzcnSTorLi8P/EABoBAQACAwEAAAAAAAAAAAAAAAADBAECBQb/xAAyEQEAAgECBAUEAQMEAwEAAAAAAQIDBBESMUFRBSEiYbETcYHh8COh0RQyM8FCUpIG/9oADAMBAAIRAxEAPwDuIAAAAAAAAAAAAAAAAAAAAAAAB5rPs6velSentST37J/mV8mTpDr6PR7evJH2j/Lz0a8ou8ZST6qTTIYnZ0rVraNphtcB4mqQ0qLjj12kvyZLXLMc1HN4fS3nTyn+z1OCxtOrHipyTXPquzXIsRaJ5ORkxXxztaFgyjAAAAAAAAAAAAAAAAAAAAAAAAAAA81n2dXvSpPTaUlz7L6lfJk6Q6+j0e39TJ+IeblIhdRFKQEcpBhlhMbUpT46cmn+DXRrmjMTMT5I8mOuSvDaHusizyniI20jUW8evePVfItUvFnD1OlthnvHdtjdVAAAAAAAAAAAAAAAAAAAAAAAADzWfZ1e9Kk9NpSXPsvqV8mTpDr6PR7f1Mn4h5uUiF1EUpARykGEUpARykGHylXlCSnFuMk7prdMzE7NbVi0bTydD8N55HEws7KpFelHr/ku3yLVL8UOFqtNOG3lyluTdVAAAAAAAAAAAAAAAAAAAAAAPJYXxxgcViq2DoVlKpS9b3alvW82/aUXo/pqYltCpmmA4fTj6vNe7+hWvj284dnSavj9F+fz+2plIjdBHKQYRSYEcpBhFKQEcmGGeExk6NSNSDtKLuuj6p9mZidp3hpkpF6zWzqeTZlDEUY1Y89JLnGS3X/3Yt1txRu8/mxTivNZXjZEAAAAAAAAAAAAAAAAAAABy3yleU+eX42lhlhpSpNcVactPOQas40Xs2r636W03A8fjfJ75/EUcxyavGFCpLzjabTwz3bilra91wcnptthl2LKqkJwUJy4qiilJ2S49NZKPL4DY3abPsndO9SGsOa939Cvkx7ecOzpNZx+i/P5/bQykROgjlIMIpSAjkwwjlIMIpSMje+C848xiVCT/p1Woy6KXsy+/T7STHbaVPWYfqU3jnDqBZcQAAAAAAAAAAAAAAAAAAHhvKt/MKuX1KeAlaX9xRT85Up+1Gm09H+LWi74Z2c98D45Z5hZ5bj6c3OkrwxXDrBrRcUntU5W9pJ32uB0LJcDTyqnHDUof016196r2dRvnJ/oZYfc7w7UVicO24es+HeD6/Dr0Au+H/ENPEp05WVVLWPKa6r80YZhqvEGTunepTV4c17n6Fe9NvOHZ0mr4/Rfn8/t5+UiJfRyYYRykGEUpGRHJhhFKQHov9tcX1j+P1JPqSp/6LG6oWXFAAAAAAAAAAAAAAAAGmzPMb+hB6c317LseO8a8a4t8Gnny627+0e3eeroafT7eqyHA3m7dOZf8D8Uvqa/Sy84/wDLv9/f5R6nFFPVDDH5NCEZSoQjFyk5zUYpOpJ7ydt5aL4nolNrsNmVPER/h67tL2J879Pj8wNFLMq+XYhwqLihLdcpx96N+fb7GBR8UZZwwWYYGTdL13wetSa5pdFzXL4bGW+8G+MaeNj5qpwxrxXpR5VI+9H81yMESg8QZN5u9SmvQ5r3P0+RXvTbzh2NLq+P0X5/P7eelIiXkUpGRHJhhFKQF/Icmq4urwQ0itZztpBfm+iNq1m0oc2auKu8vf8A+wmB6VP+oyf6VXL/ANdleoJFMAAAAAAAAAAAAAAA02Z5je8IPTm+vZdjx3jXjXFvgwT5dZ7+0e3eev2dDT6fb1WUMNh3N2W3N9DgaLRZNVfhry6z2/nRZyZIpG8tzTpxhGy/c9lhxY9PjjHjjy+feXPtabzvL6qvI6Gn1UW9FufRHbHt5w8t4uyB1IutQXprWUF7feP+Xz+d1G0GWZ1RxtP+CxjtPajV9ri2Sb974+ts9dw87DNsXk2LdKtFzpT1lH2asNuOnf2kuX2PkwKXjXIeCEc2yucnQuqj82/Sw8k9ZJb8Keji/V1vpsHsvJ149pZjT81V4Y4mEfThtGrFbzgvnHl8AzEpfEeSOnerTXoe1H3P/X5Fe9NvOHX0uq4/Rfn8/t5yUiNdRSkBfyHJquLq8ENIqznNrSC/N9EbVrNpQ5s1cVd5dbynLKWHpKlSVkt3zk+bb5stRERG0OHkyWyW4rLhlGAAAAAAAAAAAAAAAabM8xveEHpzfXsux47xrxri3wYJ8us9/aPbvP8A06Gn0+3qsoYbDubsvtfQ4Gi0WTVX4a8us9v50WcmSKRvLc06cYRsv3PZYsOPT4/p448vn3lz7Wm87ywqVDS929aq05FW90sQzpYi+j3+Z1ND4hF5+nk59J7/AL+UGXDt6o5PCeUPwc6sZYnCx/qq7qU1/c/yj/n25/HfrKzzGReI8NmdH+WZi7VdsPiHpLj2Sbf9z46S2eu4edwWZ4/w/j5Ua8XUw9TWcV6laG3nKd9ppaNPpZ8mDkn8Y+FY04wznKJvzDfnGqd1LDy5yiuUE7px9nXlsHQfJx49pZjS81V4YYmEfTh7NWOznD848r9AzEvvibIHSvVpL+nvKPud1/j8ivem3nDraXVcfovz+f21eRZNVxdXghpFWc5taQj+b6I1rWbSsZs1cVd5dbynLKWHpKlSVkt3zk+cpPmy1EREbQ4eTJbJbisuGUYAAAAAAAAAAAAAABpszzG94QenN9ey7HjvGvGuLfT4J8us9/aPbvPX7Ohp9Pt6rKGGw7m7L7X0OBotFfVX4a8us9lnJkikby3NOnGEbL9z2WLFj0+OMeOPL595c+1pvO8o6lQ0vdvWqvORVvdLEIJzKl7pYhTxOIttv8ivM7+axjx7pMBmPF6EnryfX9T0Ph3icZJjFlnz6T3/AH8qmr0fD66cusdv0575U/J3/EKWNwcbVleVWlFf762vFG39zt7Xx37jmzDR+FvEeHzbD/yrM3astMPiH6/GtEm3tU5f5bPXcNRluPx3h3HyoVouph6jvKK9SrDbzlO+imlo19j5MHJZ8Y+FY04wznKJt0G/ONU9JYeXOUVygndOPs7bbB0ryYeMP5rRlCUOGvSUVW9F+bkpXSmnsr2fo9hszEuhZdl9KhDzdKKjG7bst292xERHJm+S153tK0ZaAAAAAAAAAAAAAAAGmzPML3hB6c317LseO8a8a4t8GCfLrPf2j27z1dDT6fb1WUMNh3N2W3N9DgaLRX1WThry6z2WcmSKRvLc06cYR4V+57LFix6fHGPHy+feXPtabzvLCpUNL3b1qrTkVb3SxCCcype6WIU8TiLaLcrzO6xjx7tZVqEV7rlaq8pFebJYhucszJO0Jv0uT979T1fhXin1f6WWfV0nv+/lxtZoZpvkxx5dY7fp4Tyn+ThYjixuDjauvSqU1oq1vaj0qfO3XfvuVMNH4Y8RYfNcP/Ks00rLShXek+NaJNvaottfW2eu4WfJx4eznA5tPBKHHhpelWnJPzDp7RqRfKpy4d3qnorocnbskyTC4Ok6WGpQpQcpTairXlJ6t/LskkZYbAAAAAAAAAAAAAAAABpszzG94QenN9ey7HjvGvGuLfBgny6z39o9u89XQ0+n29VlDDYdzdltzfQ4Gi0WTVZOGvLrPZZyZIpG8tzTpxhHhX7nssOHHp8cY8fL595c+1pvO8sKlQ0vdvWqtORVvdLEIJzKl7pYhTxOItotyvM7rGPHu1lWoRXuuVqrykV5ndLEI6k7GIjdvWu6s5O9yWPLkl2jbZ6HJs14rU5v0uT97s+56jwzxP6m2LLPq6T3/fy4Gv0HB/Ux8usdv08z418lkMwxEcRh5RoVXOPnnZ8Mo85pL+4vx/E70ORLqOWYJUaNOkpTnwQhHjnK858KS4pPnJ2uzLC0AAAAAAAAAAAAAAAA02Z5he8IPTm+vZdjx3jXjXFvg08+XWe/tHt3nr9nQ0+n29VlDDYdzdltzfQ4Gi0WTVX4a8us9v50WcmSKRvLc06cYRsv3PZYcOPT4/p448vn3lz7Wm87ywqVDS929aq05FW90sQgnMqXuliFPE4i2i3K8zusY8e7WVahFe65WqvKRXmd0sQjqTsYiN29a7q0nckSxGz4ZZXcpy2pXqcMNErOUuUV9eiLej0mTU5OGn5nt/OitqdTTBTit+I7ui4agoQUU27JK73fd9z3NK8NYrvvt1l5K9uK0ztslN2oAAAAAAAAAAAAAABpszzC94QenN9ey7HjvGvGuLfBgny6z39o9u8/9Ohp9Pt6rKGGw7m7L7X0OBotFfVX4a8us9v50WcmSKRvLc06cYRsv3PZYsOPT4/p448vn3lz7Wm87yjqVDS929aq85FW90sQgnMqXuliFPE4i2i3K8zusY8e7WVahFe65WqvKRXmd0sQjqTsYiN29a7q0nckSxGz4ZZXcqy2pXqcEdErcUuUV9eiLWj0l9Tk4a/me386K+p1NMFOK34ju6Dl+Bp0aahBWXN85Pq+57bTaamnxxSkfv3l5XPnvmvx3WSdCAAAAAAAAAAAAAAAabM8wveEHpzfXsux47xrxri3wYJ8us9/aPbvPX7Ohp9Pt6rKOFw7m7Lbm+hwdFor6q/DXyiOc9v2s5MkUjeW5pwjFWWx7LFix4McY8cbR/Obn2mbTvKKpUI73b1qrzkVb3SxCCcype6WIU8TiLaLcrzO6xjx7tZVqEV7rlaq8pFeZ3SxCOpOxiI3b1rurSdyRLEbPhlldyrLalepwR0StxStpFfXsWtHo76m/DXl1nt/OivqdTTBTit+I7ug5fgadGmoQVkt3zk+r7nttNpqafHFKR+/eXlc+e+a/HdZJ0IAAAAAAAAAAAAAABpszzG/oQenN9ey7HjvGvG+PfBp58uto6+0e3v1dDT6fb1WUcLh3N2W3N9Dg6LRX1V+GvLrPb9rOTJFI3luacFGPCtj2WLFjwY4x448o/m7n2mbTvKKpUI73b1qrzkVb3SxCCcype6WIU8TiLaLcrzO6xjx7tZVqEV7rlaq8pFeZ3SxCOpOxiI3b1rurSdyRLEbPhlldyrLalepwR0S9aVtIr69i1pNHk1N+Gn5nt/OivqdTTBTit+I7ug5fgadGmoQVkt3zk+r7nttNpsenpFKR+/eXlc+e+a/HdZJ0IAAAAAAAAAAAAAABpczzG94QenN9ey7HjPGvGvqb4NPPp6z39o9u89ftz6Gn0+3qtzUsLh3N2W3N9Dh6LRX1V+GvLrPb9rOTJFI3luacIxjwrY9lixY9PjjHjjyhz7Wm07yiqVCO929aq85FW90sQgnMqXuliFPE4i2i3K8zusY8e7WVahFe65WqvKRXmd0sQjqTsYiN29a7q0nckSxGz4ZZXcqy2pXqcEdEvWlyivr2LWk0eTU34afmeyvqdTTBTit+I7ug5fgadGmoQVkt3zk+r7nttNpsenpFKR+/eXlc+e+a/HdZJ0IAAAAAAAAAAAAAABpczzG94QenN9ey7HjPGvGvqb4NPPl1nv7R7e/X7c+hp9Pt6rc1LC4dzdltzfQ4ei0V9VfhryjnPb9rOTJFI3luacIxjZbHssWLHp8cY8cbQ59rTad5RVKhHe7etVecire6WIQTmVL3SxCnicRbRbleZ3WMePdrKtQivdcrVXlIrzO6WIR1J2MRG7etd1aTuSJYjZ8MsruVZbUr1OCOi9qXKK+vYtaPSX1OTgr+Z7fzor6nU0wU4rfiO7oOX4GnRpqEFZLd85Pq+57bTabHp8cUpH795eVz575r8d1knQgAAAAAAAAAAAAAAGlzPML3hB6c317LseM8a8a+pvgwT5dZ7+0e3fv9ufQ0+n29VlLC4dzdltzfQ4ei0V9Vfhr5RHOe37WcmSKRvLc04RirLY9lixY8FIx442j+c3PtabTvKKpUI73b1qrzkVb3SxCCcype6WIUsTiLaLcrzO6xjx7tbUqEV7rlaq8pFeZ3SxCOpOxiI3b1rurSdyRLEbPhlldyrLalepwR0StxS5RX16ItaPSX1OTgr+Z7fzor6nU0wU4rfiO7oOX4GnRpqEFZc3zk+r7nttNpqafHFKR+/eXlc+e+a/HdZJ0IAAAAAAAAAAAAAABDiqPHHh4nG+9ufYqa3TTqMU4+OaxPPb4+3fukx34Lb7btc8nXv8A/Z+p5y3/AOYr0yz/APP7W41k/wDr/dcpUFGPCtvhudnBoq4McY6T5fb+/NXtkm07yir3RBnpNPPdvTzVJyKF7p4hBOZUvdLEKWJxFtFuV5ndYx492tqVCK91ytVeUivM7pYhHUnYxEbt613Vm7kqWI2fAyu5Tlk8RU4Y6JW4pW0ivr2Lej0d9Tfhry6z2VtVqqaenFbn0ju6Dl+Cp0YKEFZc3zb6vue102mx6ekUpHl8+8vLZ8981+O6yToQAAAAAAAAAAAAAAABi2aTLMMGyOZbMWyOZbKmNei+Jz9fbakfdNhjza+cziXutxClicRbRb/IrzO6xjx7tbUqEV7rlaq8pFeZ3SxCOpOxiI3b1ruqt3JUsRsBldynLKmIqcMdEvWlbSK+vYt6PR31N+GvLrPZW1Wqpp6cVufSO7oWAwUKNNQgrJfe31fc9rp9PTBSKU5fPvLyubNfNeb3WCdEAAAAAAAAAAAAAAAADEiJsgmW7FsjmWzBs0mWVPMH6K+JzPEZ2xx91jBHqabE4i2i3+Rwpnd0MePdralQivdcrVXlIrzO6WIR1J2MRG7etd1Vu5KliNgMruU5ZUxFThjol60uUV9exb0ejvqcnDXl1nsrarVUwU4rc+kd3QcBgqdGmoQVkvvb6vue102npp8cUpy+fd5XNmvmvN7rJOiAAAAAAAAAAAAAAAAADGbNLztDMImyvMpGDZpMssWyOZbK2MpOcbJ2d97FTVYfrU4d9vNNitFLby09TJ6j9uP4nLt4dk6Wj+69XWUjpKCWR1fep/fL6Fe3hmXvH9/8Jo12PtP9v8qePy+dKHG3Fq6Wje7+KK+bRXxRxWmNk+HUUy24Y3ahu5CvRGwGV3KcsqYipwx0S9aXKK+vYt6PR5NTfhry6z2VtVqqYKcVufSO7oOAwVOjTUIKyX3t9X3Pa6fT009IpSPL5eVzZr5r8d1knRAAAAAAAAAAAAAAAAAAAiqvUgyz5t6wibIJluxbI5lswbNJlswbI5lli2aTLZg2aTLLV+Iv9PL4w+ZR1s/0pXtD/wA0fl5M4ruLuU5ZPEVOGOiVuKXKK+vYt6PR31N+GvLrPZW1Wqpp6cVufSO7oOAwVOjTUIKyW/Vvq+57XT6fHp6RSkeXz7y8rmzXzX47rJOiAAAAAAAAAAAAAAAAAABjUmoxcm7JJtvolqwKOFxlOtTjVpTjOE0pRlF3jKL2aZSvPmmhI2RTLZg2aTLZg2RzLLFs0mWzBs0mWWLZHMtmsz7/AE8vjH5op6yf6Urmi/5o/LQ5TllTET4Y6JW4pW0ivr2KWj0d9Tfhr+Z7OnqdVTT04rc+kd3QsBgqdGChBWS+9vq+57XT6fHgpFKR5fPvLyubNfNfjusE6IAAAAAAAAAAAAAAAAAAADx3lczf+FybEyTtKpDzEet63oO3wi5P7ANF5LMvqYHLqVObk3O9WcW36Dna0Yp7WSV11uRZMfFHlzbVts97Gomrp3TKFt4naU8PjZFMtmLZpMtmDZpMssWyOZbMdXsa+cztDPLmxxWV1KtNw9W/Dq+WqexvPh+bNXh5ff8Aw2x6qmK/Fz2bXAYKFGmoQVkvvb6vudvT6emCkUpy+feVHNmvmvx3WCdEAAAAAAAAAAAAAAAAAAAAA5r5S6H8ZmOBwG9Klx43EK28YyUKUX/xNVFbpfoBofKP49hgovD0GpYmS6XjRT9p8uLpH4N8rh4Tyc+Uivga7hiJTq4erNyqXbc6c5PWpH7d1z+JBmw8cbxzb0vs/ROExdOrTjVpTjOE0pRlF3Uk9mjl23idpWY800acnsmYrjvf/bDM2iOaWGCk92kT10N5/wB07NJzRHJNDBwW938WWaaLFXn5opzWlPGKWyS+wtVpWvlEbI5mZ5sjZgAAAAAAAAAAAAAAAAAAAAAAAcQ8ceLnQxOJWGjKrjcTJQgoQ4nQoUl5undJO8m+Oajb+4r8rh4fK/JZnuMk6k6Lp8b4nUxNThbb1u46zvr7oHv8i8gdGNpYzFTm9LwoxUY/Dildtb8kB1Dw34awmAo+Yw0JRhdytKrOfpPdrjbte2ysjScdZneY82eKeTcG7AAAAAAAAAAAAAAAAAAAAAAAAAAAADmnkf8AWxf/ADOI/wDJGIZdLMsAAAAAAAAAAAAAAAAAAAAAAAAAAAA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https://encrypted-tbn2.gstatic.com/images?q=tbn:ANd9GcRSfzy-ljsj6nlN1ldR7dRlEedpjKEHd_TvOkvQhBAhYnP4Gb2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s://encrypted-tbn2.gstatic.com/images?q=tbn:ANd9GcRSfzy-ljsj6nlN1ldR7dRlEedpjKEHd_TvOkvQhBAhYnP4Gb2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pencil.jpg"/>
          <p:cNvPicPr>
            <a:picLocks noChangeAspect="1"/>
          </p:cNvPicPr>
          <p:nvPr/>
        </p:nvPicPr>
        <p:blipFill>
          <a:blip r:embed="rId2"/>
          <a:stretch>
            <a:fillRect/>
          </a:stretch>
        </p:blipFill>
        <p:spPr>
          <a:xfrm>
            <a:off x="7224712" y="0"/>
            <a:ext cx="1919288" cy="19192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linkymoney.com/wp-content/uploads/2013/03/survey-checklist-615x389.jpg"/>
          <p:cNvPicPr>
            <a:picLocks noChangeAspect="1" noChangeArrowheads="1"/>
          </p:cNvPicPr>
          <p:nvPr/>
        </p:nvPicPr>
        <p:blipFill>
          <a:blip r:embed="rId2"/>
          <a:srcRect/>
          <a:stretch>
            <a:fillRect/>
          </a:stretch>
        </p:blipFill>
        <p:spPr bwMode="auto">
          <a:xfrm>
            <a:off x="6248400" y="5029200"/>
            <a:ext cx="2566902" cy="1623618"/>
          </a:xfrm>
          <a:prstGeom prst="rect">
            <a:avLst/>
          </a:prstGeom>
          <a:noFill/>
        </p:spPr>
      </p:pic>
      <p:sp>
        <p:nvSpPr>
          <p:cNvPr id="2" name="Title 1"/>
          <p:cNvSpPr>
            <a:spLocks noGrp="1"/>
          </p:cNvSpPr>
          <p:nvPr>
            <p:ph type="title"/>
          </p:nvPr>
        </p:nvSpPr>
        <p:spPr>
          <a:xfrm>
            <a:off x="155575" y="381000"/>
            <a:ext cx="8988424" cy="5486400"/>
          </a:xfrm>
        </p:spPr>
        <p:txBody>
          <a:bodyPr/>
          <a:lstStyle/>
          <a:p>
            <a:r>
              <a:rPr lang="en-US" b="1" dirty="0" smtClean="0">
                <a:solidFill>
                  <a:srgbClr val="7030A0"/>
                </a:solidFill>
                <a:latin typeface="Comic Sans MS" pitchFamily="66" charset="0"/>
              </a:rPr>
              <a:t>Identify the Causes</a:t>
            </a:r>
            <a:br>
              <a:rPr lang="en-US" b="1" dirty="0" smtClean="0">
                <a:solidFill>
                  <a:srgbClr val="7030A0"/>
                </a:solidFill>
                <a:latin typeface="Comic Sans MS" pitchFamily="66" charset="0"/>
              </a:rPr>
            </a:br>
            <a:r>
              <a:rPr lang="en-US" b="1" dirty="0" smtClean="0">
                <a:solidFill>
                  <a:srgbClr val="7030A0"/>
                </a:solidFill>
                <a:latin typeface="Comic Sans MS" pitchFamily="66" charset="0"/>
              </a:rPr>
              <a:t/>
            </a:r>
            <a:br>
              <a:rPr lang="en-US" b="1" dirty="0" smtClean="0">
                <a:solidFill>
                  <a:srgbClr val="7030A0"/>
                </a:solidFill>
                <a:latin typeface="Comic Sans MS" pitchFamily="66" charset="0"/>
              </a:rPr>
            </a:br>
            <a:r>
              <a:rPr lang="en-US" sz="3000" b="1" dirty="0" smtClean="0">
                <a:solidFill>
                  <a:srgbClr val="FF0000"/>
                </a:solidFill>
                <a:latin typeface="Comic Sans MS" pitchFamily="66" charset="0"/>
              </a:rPr>
              <a:t>Group Work</a:t>
            </a:r>
            <a:r>
              <a:rPr lang="en-US" sz="3000" dirty="0" smtClean="0">
                <a:solidFill>
                  <a:srgbClr val="7030A0"/>
                </a:solidFill>
                <a:latin typeface="Comic Sans MS" pitchFamily="66" charset="0"/>
              </a:rPr>
              <a:t/>
            </a:r>
            <a:br>
              <a:rPr lang="en-US" sz="3000" dirty="0" smtClean="0">
                <a:solidFill>
                  <a:srgbClr val="7030A0"/>
                </a:solidFill>
                <a:latin typeface="Comic Sans MS" pitchFamily="66" charset="0"/>
              </a:rPr>
            </a:br>
            <a:r>
              <a:rPr lang="en-US" sz="3000" dirty="0" smtClean="0">
                <a:solidFill>
                  <a:srgbClr val="7030A0"/>
                </a:solidFill>
                <a:latin typeface="Comic Sans MS" pitchFamily="66" charset="0"/>
              </a:rPr>
              <a:t>Create a ten question survey to distribute to your peers. The questions should investigate how much time is spent reading outside of school.</a:t>
            </a:r>
            <a:br>
              <a:rPr lang="en-US" sz="3000" dirty="0" smtClean="0">
                <a:solidFill>
                  <a:srgbClr val="7030A0"/>
                </a:solidFill>
                <a:latin typeface="Comic Sans MS" pitchFamily="66" charset="0"/>
              </a:rPr>
            </a:br>
            <a:r>
              <a:rPr lang="en-US" sz="3000" dirty="0" smtClean="0">
                <a:solidFill>
                  <a:srgbClr val="7030A0"/>
                </a:solidFill>
                <a:latin typeface="Comic Sans MS" pitchFamily="66" charset="0"/>
              </a:rPr>
              <a:t>You should seek answers to questions about what students prefer to read, their access to books, and their overall attitudes towards reading. </a:t>
            </a:r>
            <a:r>
              <a:rPr lang="en-US" b="1" dirty="0" smtClean="0">
                <a:solidFill>
                  <a:srgbClr val="7030A0"/>
                </a:solidFill>
                <a:latin typeface="Comic Sans MS" pitchFamily="66" charset="0"/>
              </a:rPr>
              <a:t/>
            </a:r>
            <a:br>
              <a:rPr lang="en-US" b="1" dirty="0" smtClean="0">
                <a:solidFill>
                  <a:srgbClr val="7030A0"/>
                </a:solidFill>
                <a:latin typeface="Comic Sans MS" pitchFamily="66" charset="0"/>
              </a:rPr>
            </a:br>
            <a:r>
              <a:rPr lang="en-US" b="1" dirty="0" smtClean="0">
                <a:solidFill>
                  <a:srgbClr val="7030A0"/>
                </a:solidFill>
                <a:latin typeface="Comic Sans MS" pitchFamily="66" charset="0"/>
              </a:rPr>
              <a:t/>
            </a:r>
            <a:br>
              <a:rPr lang="en-US" b="1" dirty="0" smtClean="0">
                <a:solidFill>
                  <a:srgbClr val="7030A0"/>
                </a:solidFill>
                <a:latin typeface="Comic Sans MS" pitchFamily="66" charset="0"/>
              </a:rPr>
            </a:br>
            <a:endParaRPr lang="en-US" b="1" dirty="0">
              <a:solidFill>
                <a:srgbClr val="7030A0"/>
              </a:solidFill>
              <a:latin typeface="Comic Sans MS" pitchFamily="66" charset="0"/>
            </a:endParaRPr>
          </a:p>
        </p:txBody>
      </p:sp>
      <p:sp>
        <p:nvSpPr>
          <p:cNvPr id="2050" name="AutoShape 2" descr="data:image/jpeg;base64,/9j/4AAQSkZJRgABAQAAAQABAAD/2wCEAAkGBw8SDxQREhIQFBUVFA8UFRUVDhQaFBQUFRQWFhgYGBkYHCggHhwlGxQUITEhJSkrLi4zFx8zODMvQzQyMCwBCgoKDg0OGhAQGywlHyQsLCwsLC4sLCwvLDAsLCwsNCwsLCwsNCwsLDQsNCwsLC4sLCwsLCwsLCwsLCwsLDIsLP/AABEIAOEA4QMBEQACEQEDEQH/xAAcAAEAAgMBAQEAAAAAAAAAAAAAAwQCBQcGAQj/xAA/EAACAQIEBAEJBgUBCQAAAAAAAQIDEQQFITESQVFhBgcTIjJCUnGx0YGRocHh8RQVI0NiNBYzcnSTorLi8P/EABoBAQACAwEAAAAAAAAAAAAAAAADBAECBQb/xAAyEQEAAgECBAUEAQMEAwEAAAAAAQIDBBESMUFRBSEiYbETcYHh8COh0RQyM8FCUpIG/9oADAMBAAIRAxEAPwDuIAAAAAAAAAAAAAAAAAAAAAAAB5rPs6velSentST37J/mV8mTpDr6PR7evJH2j/Lz0a8ou8ZST6qTTIYnZ0rVraNphtcB4mqQ0qLjj12kvyZLXLMc1HN4fS3nTyn+z1OCxtOrHipyTXPquzXIsRaJ5ORkxXxztaFgyjAAAAAAAAAAAAAAAAAAAAAAAAAAA81n2dXvSpPTaUlz7L6lfJk6Q6+j0e39TJ+IeblIhdRFKQEcpBhlhMbUpT46cmn+DXRrmjMTMT5I8mOuSvDaHusizyniI20jUW8evePVfItUvFnD1OlthnvHdtjdVAAAAAAAAAAAAAAAAAAAAAAAADzWfZ1e9Kk9NpSXPsvqV8mTpDr6PR7f1Mn4h5uUiF1EUpARykGEUpARykGHylXlCSnFuMk7prdMzE7NbVi0bTydD8N55HEws7KpFelHr/ku3yLVL8UOFqtNOG3lyluTdVAAAAAAAAAAAAAAAAAAAAAAPJYXxxgcViq2DoVlKpS9b3alvW82/aUXo/pqYltCpmmA4fTj6vNe7+hWvj284dnSavj9F+fz+2plIjdBHKQYRSYEcpBhFKQEcmGGeExk6NSNSDtKLuuj6p9mZidp3hpkpF6zWzqeTZlDEUY1Y89JLnGS3X/3Yt1txRu8/mxTivNZXjZEAAAAAAAAAAAAAAAAAAABy3yleU+eX42lhlhpSpNcVactPOQas40Xs2r636W03A8fjfJ75/EUcxyavGFCpLzjabTwz3bilra91wcnptthl2LKqkJwUJy4qiilJ2S49NZKPL4DY3abPsndO9SGsOa939Cvkx7ecOzpNZx+i/P5/bQykROgjlIMIpSAjkwwjlIMIpSMje+C848xiVCT/p1Woy6KXsy+/T7STHbaVPWYfqU3jnDqBZcQAAAAAAAAAAAAAAAAAAHhvKt/MKuX1KeAlaX9xRT85Up+1Gm09H+LWi74Z2c98D45Z5hZ5bj6c3OkrwxXDrBrRcUntU5W9pJ32uB0LJcDTyqnHDUof016196r2dRvnJ/oZYfc7w7UVicO24es+HeD6/Dr0Au+H/ENPEp05WVVLWPKa6r80YZhqvEGTunepTV4c17n6Fe9NvOHZ0mr4/Rfn8/t5+UiJfRyYYRykGEUpGRHJhhFKQHov9tcX1j+P1JPqSp/6LG6oWXFAAAAAAAAAAAAAAAAGmzPMb+hB6c317LseO8a8a4t8Gnny627+0e3eeroafT7eqyHA3m7dOZf8D8Uvqa/Sy84/wDLv9/f5R6nFFPVDDH5NCEZSoQjFyk5zUYpOpJ7ydt5aL4nolNrsNmVPER/h67tL2J879Pj8wNFLMq+XYhwqLihLdcpx96N+fb7GBR8UZZwwWYYGTdL13wetSa5pdFzXL4bGW+8G+MaeNj5qpwxrxXpR5VI+9H81yMESg8QZN5u9SmvQ5r3P0+RXvTbzh2NLq+P0X5/P7eelIiXkUpGRHJhhFKQF/Icmq4urwQ0itZztpBfm+iNq1m0oc2auKu8vf8A+wmB6VP+oyf6VXL/ANdleoJFMAAAAAAAAAAAAAAA02Z5je8IPTm+vZdjx3jXjXFvgwT5dZ7+0e3eev2dDT6fb1WUMNh3N2W3N9DgaLRZNVfhry6z2/nRZyZIpG8tzTpxhGy/c9lhxY9PjjHjjy+feXPtabzvL6qvI6Gn1UW9FufRHbHt5w8t4uyB1IutQXprWUF7feP+Xz+d1G0GWZ1RxtP+CxjtPajV9ri2Sb974+ts9dw87DNsXk2LdKtFzpT1lH2asNuOnf2kuX2PkwKXjXIeCEc2yucnQuqj82/Sw8k9ZJb8Keji/V1vpsHsvJ149pZjT81V4Y4mEfThtGrFbzgvnHl8AzEpfEeSOnerTXoe1H3P/X5Fe9NvOHX0uq4/Rfn8/t5yUiNdRSkBfyHJquLq8ENIqznNrSC/N9EbVrNpQ5s1cVd5dbynLKWHpKlSVkt3zk+bb5stRERG0OHkyWyW4rLhlGAAAAAAAAAAAAAAAabM8xveEHpzfXsux47xrxri3wYJ8us9/aPbvP8A06Gn0+3qsoYbDubsvtfQ4Gi0WTVX4a8us9v50WcmSKRvLc06cYRsv3PZYsOPT4/p448vn3lz7Wm87ywqVDS929aq05FW90sQzpYi+j3+Z1ND4hF5+nk59J7/AL+UGXDt6o5PCeUPwc6sZYnCx/qq7qU1/c/yj/n25/HfrKzzGReI8NmdH+WZi7VdsPiHpLj2Sbf9z46S2eu4edwWZ4/w/j5Ua8XUw9TWcV6laG3nKd9ppaNPpZ8mDkn8Y+FY04wznKJvzDfnGqd1LDy5yiuUE7px9nXlsHQfJx49pZjS81V4YYmEfTh7NWOznD848r9AzEvvibIHSvVpL+nvKPud1/j8ivem3nDraXVcfovz+f21eRZNVxdXghpFWc5taQj+b6I1rWbSsZs1cVd5dbynLKWHpKlSVkt3zk+cpPmy1EREbQ4eTJbJbisuGUYAAAAAAAAAAAAAABpszzG94QenN9ey7HjvGvGuLfT4J8us9/aPbvPX7Ohp9Pt6rKGGw7m7L7X0OBotFfVX4a8us9lnJkikby3NOnGEbL9z2WLFj0+OMeOPL595c+1pvO8o6lQ0vdvWqvORVvdLEIJzKl7pYhTxOIttv8ivM7+axjx7pMBmPF6EnryfX9T0Ph3icZJjFlnz6T3/AH8qmr0fD66cusdv0575U/J3/EKWNwcbVleVWlFf762vFG39zt7Xx37jmzDR+FvEeHzbD/yrM3astMPiH6/GtEm3tU5f5bPXcNRluPx3h3HyoVouph6jvKK9SrDbzlO+imlo19j5MHJZ8Y+FY04wznKJt0G/ONU9JYeXOUVygndOPs7bbB0ryYeMP5rRlCUOGvSUVW9F+bkpXSmnsr2fo9hszEuhZdl9KhDzdKKjG7bst292xERHJm+S153tK0ZaAAAAAAAAAAAAAAAGmzPML3hB6c317LseO8a8a4t8GCfLrPf2j27z1dDT6fb1WUMNh3N2W3N9DgaLRX1WThry6z2WcmSKRvLc06cYR4V+57LFix6fHGPHy+feXPtabzvLCpUNL3b1qrTkVb3SxCCcype6WIU8TiLaLcrzO6xjx7tZVqEV7rlaq8pFebJYhucszJO0Jv0uT979T1fhXin1f6WWfV0nv+/lxtZoZpvkxx5dY7fp4Tyn+ThYjixuDjauvSqU1oq1vaj0qfO3XfvuVMNH4Y8RYfNcP/Ks00rLShXek+NaJNvaottfW2eu4WfJx4eznA5tPBKHHhpelWnJPzDp7RqRfKpy4d3qnorocnbskyTC4Ok6WGpQpQcpTairXlJ6t/LskkZYbAAAAAAAAAAAAAAAABpszzG94QenN9ey7HjvGvGuLfBgny6z39o9u89XQ0+n29VlDDYdzdltzfQ4Gi0WTVZOGvLrPZZyZIpG8tzTpxhHhX7nssOHHp8cY8fL595c+1pvO8sKlQ0vdvWqtORVvdLEIJzKl7pYhTxOItotyvM7rGPHu1lWoRXuuVqrykV5ndLEI6k7GIjdvWu6s5O9yWPLkl2jbZ6HJs14rU5v0uT97s+56jwzxP6m2LLPq6T3/fy4Gv0HB/Ux8usdv08z418lkMwxEcRh5RoVXOPnnZ8Mo85pL+4vx/E70ORLqOWYJUaNOkpTnwQhHjnK858KS4pPnJ2uzLC0AAAAAAAAAAAAAAAA02Z5he8IPTm+vZdjx3jXjXFvg08+XWe/tHt3nr9nQ0+n29VlDDYdzdltzfQ4Gi0WTVX4a8us9v50WcmSKRvLc06cYRsv3PZYcOPT4/p448vn3lz7Wm87ywqVDS929aq05FW90sQgnMqXuliFPE4i2i3K8zusY8e7WVahFe65WqvKRXmd0sQjqTsYiN29a7q0nckSxGz4ZZXcpy2pXqcMNErOUuUV9eiLej0mTU5OGn5nt/OitqdTTBTit+I7ui4agoQUU27JK73fd9z3NK8NYrvvt1l5K9uK0ztslN2oAAAAAAAAAAAAAABpszzC94QenN9ey7HjvGvGuLfBgny6z39o9u8/9Ohp9Pt6rKGGw7m7L7X0OBotFfVX4a8us9v50WcmSKRvLc06cYRsv3PZYsOPT4/p448vn3lz7Wm87yjqVDS929aq85FW90sQgnMqXuliFPE4i2i3K8zusY8e7WVahFe65WqvKRXmd0sQjqTsYiN29a7q0nckSxGz4ZZXcqy2pXqcEdErcUuUV9eiLWj0l9Tk4a/me386K+p1NMFOK34ju6Dl+Bp0aahBWXN85Pq+57bTaamnxxSkfv3l5XPnvmvx3WSdCAAAAAAAAAAAAAAAabM8wveEHpzfXsux47xrxri3wYJ8us9/aPbvPX7Ohp9Pt6rKOFw7m7Lbm+hwdFor6q/DXyiOc9v2s5MkUjeW5pwjFWWx7LFix4McY8cbR/Obn2mbTvKKpUI73b1qrzkVb3SxCCcype6WIU8TiLaLcrzO6xjx7tZVqEV7rlaq8pFeZ3SxCOpOxiI3b1rurSdyRLEbPhlldyrLalepwR0StxStpFfXsWtHo76m/DXl1nt/OivqdTTBTit+I7ug5fgadGmoQVkt3zk+r7nttNpqafHFKR+/eXlc+e+a/HdZJ0IAAAAAAAAAAAAAABpszzG/oQenN9ey7HjvGvG+PfBp58uto6+0e3v1dDT6fb1WUcLh3N2W3N9Dg6LRX1V+GvLrPb9rOTJFI3luacFGPCtj2WLFjwY4x448o/m7n2mbTvKKpUI73b1qrzkVb3SxCCcype6WIU8TiLaLcrzO6xjx7tZVqEV7rlaq8pFeZ3SxCOpOxiI3b1rurSdyRLEbPhlldyrLalepwR0S9aVtIr69i1pNHk1N+Gn5nt/OivqdTTBTit+I7ug5fgadGmoQVkt3zk+r7nttNpsenpFKR+/eXlc+e+a/HdZJ0IAAAAAAAAAAAAAABpczzG94QenN9ey7HjPGvGvqb4NPPp6z39o9u89ftz6Gn0+3qtzUsLh3N2W3N9Dh6LRX1V+GvLrPb9rOTJFI3luacIxjwrY9lixY9PjjHjjyhz7Wm07yiqVCO929aq85FW90sQgnMqXuliFPE4i2i3K8zusY8e7WVahFe65WqvKRXmd0sQjqTsYiN29a7q0nckSxGz4ZZXcqy2pXqcEdEvWlyivr2LWk0eTU34afmeyvqdTTBTit+I7ug5fgadGmoQVkt3zk+r7nttNpsenpFKR+/eXlc+e+a/HdZJ0IAAAAAAAAAAAAAABpczzG94QenN9ey7HjPGvGvqb4NPPl1nv7R7e/X7c+hp9Pt6rc1LC4dzdltzfQ4ei0V9VfhryjnPb9rOTJFI3luacIxjZbHssWLHp8cY8cbQ59rTad5RVKhHe7etVecire6WIQTmVL3SxCnicRbRbleZ3WMePdrKtQivdcrVXlIrzO6WIR1J2MRG7etd1aTuSJYjZ8MsruVZbUr1OCOi9qXKK+vYtaPSX1OTgr+Z7fzor6nU0wU4rfiO7oOX4GnRpqEFZLd85Pq+57bTabHp8cUpH795eVz575r8d1knQgAAAAAAAAAAAAAAGlzPML3hB6c317LseM8a8a+pvgwT5dZ7+0e3fv9ufQ0+n29VlLC4dzdltzfQ4ei0V9Vfhr5RHOe37WcmSKRvLc04RirLY9lixY8FIx442j+c3PtabTvKKpUI73b1qrzkVb3SxCCcype6WIUsTiLaLcrzO6xjx7tbUqEV7rlaq8pFeZ3SxCOpOxiI3b1rurSdyRLEbPhlldyrLalepwR0StxS5RX16ItaPSX1OTgr+Z7fzor6nU0wU4rfiO7oOX4GnRpqEFZc3zk+r7nttNpqafHFKR+/eXlc+e+a/HdZJ0IAAAAAAAAAAAAAABDiqPHHh4nG+9ufYqa3TTqMU4+OaxPPb4+3fukx34Lb7btc8nXv8A/Z+p5y3/AOYr0yz/APP7W41k/wDr/dcpUFGPCtvhudnBoq4McY6T5fb+/NXtkm07yir3RBnpNPPdvTzVJyKF7p4hBOZUvdLEKWJxFtFuV5ndYx492tqVCK91ytVeUivM7pYhHUnYxEbt613Vm7kqWI2fAyu5Tlk8RU4Y6JW4pW0ivr2Lej0d9Tfhry6z2VtVqqaenFbn0ju6Dl+Cp0YKEFZc3zb6vue102mx6ekUpHl8+8vLZ8981+O6yToQAAAAAAAAAAAAAAABi2aTLMMGyOZbMWyOZbKmNei+Jz9fbakfdNhjza+cziXutxClicRbRb/IrzO6xjx7tbUqEV7rlaq8pFeZ3SxCOpOxiI3b1ruqt3JUsRsBldynLKmIqcMdEvWlbSK+vYt6PR31N+GvLrPZW1Wqpp6cVufSO7oWAwUKNNQgrJfe31fc9rp9PTBSKU5fPvLyubNfNeb3WCdEAAAAAAAAAAAAAAAADEiJsgmW7FsjmWzBs0mWVPMH6K+JzPEZ2xx91jBHqabE4i2i3+Rwpnd0MePdralQivdcrVXlIrzO6WIR1J2MRG7etd1Vu5KliNgMruU5ZUxFThjol60uUV9exb0ejvqcnDXl1nsrarVUwU4rc+kd3QcBgqdGmoQVkvvb6vue102npp8cUpy+fd5XNmvmvN7rJOiAAAAAAAAAAAAAAAAADGbNLztDMImyvMpGDZpMssWyOZbK2MpOcbJ2d97FTVYfrU4d9vNNitFLby09TJ6j9uP4nLt4dk6Wj+69XWUjpKCWR1fep/fL6Fe3hmXvH9/8Jo12PtP9v8qePy+dKHG3Fq6Wje7+KK+bRXxRxWmNk+HUUy24Y3ahu5CvRGwGV3KcsqYipwx0S9aXKK+vYt6PR5NTfhry6z2VtVqqYKcVufSO7oOAwVOjTUIKyX3t9X3Pa6fT009IpSPL5eVzZr5r8d1knRAAAAAAAAAAAAAAAAAAAiqvUgyz5t6wibIJluxbI5lswbNJlswbI5lli2aTLZg2aTLLV+Iv9PL4w+ZR1s/0pXtD/wA0fl5M4ruLuU5ZPEVOGOiVuKXKK+vYt6PR31N+GvLrPZW1Wqpp6cVufSO7oOAwVOjTUIKyW/Vvq+57XT6fHp6RSkeXz7y8rmzXzX47rJOiAAAAAAAAAAAAAAAAAABjUmoxcm7JJtvolqwKOFxlOtTjVpTjOE0pRlF3jKL2aZSvPmmhI2RTLZg2aTLZg2RzLLFs0mWzBs0mWWLZHMtmsz7/AE8vjH5op6yf6Urmi/5o/LQ5TllTET4Y6JW4pW0ivr2KWj0d9Tfhr+Z7OnqdVTT04rc+kd3QsBgqdGChBWS+9vq+57XT6fHgpFKR5fPvLyubNfNfjusE6IAAAAAAAAAAAAAAAAAAADx3lczf+FybEyTtKpDzEet63oO3wi5P7ANF5LMvqYHLqVObk3O9WcW36Dna0Yp7WSV11uRZMfFHlzbVts97Gomrp3TKFt4naU8PjZFMtmLZpMtmDZpMssWyOZbMdXsa+cztDPLmxxWV1KtNw9W/Dq+WqexvPh+bNXh5ff8Aw2x6qmK/Fz2bXAYKFGmoQVkvvb6vudvT6emCkUpy+feVHNmvmvx3WCdEAAAAAAAAAAAAAAAAAAAAA5r5S6H8ZmOBwG9Klx43EK28YyUKUX/xNVFbpfoBofKP49hgovD0GpYmS6XjRT9p8uLpH4N8rh4Tyc+Uivga7hiJTq4erNyqXbc6c5PWpH7d1z+JBmw8cbxzb0vs/ROExdOrTjVpTjOE0pRlF3Uk9mjl23idpWY800acnsmYrjvf/bDM2iOaWGCk92kT10N5/wB07NJzRHJNDBwW938WWaaLFXn5opzWlPGKWyS+wtVpWvlEbI5mZ5sjZgAAAAAAAAAAAAAAAAAAAAAAAcQ8ceLnQxOJWGjKrjcTJQgoQ4nQoUl5undJO8m+Oajb+4r8rh4fK/JZnuMk6k6Lp8b4nUxNThbb1u46zvr7oHv8i8gdGNpYzFTm9LwoxUY/Dildtb8kB1Dw34awmAo+Yw0JRhdytKrOfpPdrjbte2ysjScdZneY82eKeTcG7AAAAAAAAAAAAAAAAAAAAAAAAAAAADmnkf8AWxf/ADOI/wDJGIZdLMsAAAAAAAAAAAAAAAAAAAAAAAAAAAA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w8SDxQREhIQFBUVFA8UFRUVDhQaFBQUFRQWFhgYGBkYHCggHhwlGxQUITEhJSkrLi4zFx8zODMvQzQyMCwBCgoKDg0OGhAQGywlHyQsLCwsLC4sLCwvLDAsLCwsNCwsLCwsNCwsLDQsNCwsLC4sLCwsLCwsLCwsLCwsLDIsLP/AABEIAOEA4QMBEQACEQEDEQH/xAAcAAEAAgMBAQEAAAAAAAAAAAAAAwQCBQcGAQj/xAA/EAACAQIEBAEJBgUBCQAAAAAAAQIDEQQFITESQVFhBgcTIjJCUnGx0YGRocHh8RQVI0NiNBYzcnSTorLi8P/EABoBAQACAwEAAAAAAAAAAAAAAAADBAECBQb/xAAyEQEAAgECBAUEAQMEAwEAAAAAAQIDBBESMUFRBSEiYbETcYHh8COh0RQyM8FCUpIG/9oADAMBAAIRAxEAPwDuIAAAAAAAAAAAAAAAAAAAAAAAB5rPs6velSentST37J/mV8mTpDr6PR7evJH2j/Lz0a8ou8ZST6qTTIYnZ0rVraNphtcB4mqQ0qLjj12kvyZLXLMc1HN4fS3nTyn+z1OCxtOrHipyTXPquzXIsRaJ5ORkxXxztaFgyjAAAAAAAAAAAAAAAAAAAAAAAAAAA81n2dXvSpPTaUlz7L6lfJk6Q6+j0e39TJ+IeblIhdRFKQEcpBhlhMbUpT46cmn+DXRrmjMTMT5I8mOuSvDaHusizyniI20jUW8evePVfItUvFnD1OlthnvHdtjdVAAAAAAAAAAAAAAAAAAAAAAAADzWfZ1e9Kk9NpSXPsvqV8mTpDr6PR7f1Mn4h5uUiF1EUpARykGEUpARykGHylXlCSnFuMk7prdMzE7NbVi0bTydD8N55HEws7KpFelHr/ku3yLVL8UOFqtNOG3lyluTdVAAAAAAAAAAAAAAAAAAAAAAPJYXxxgcViq2DoVlKpS9b3alvW82/aUXo/pqYltCpmmA4fTj6vNe7+hWvj284dnSavj9F+fz+2plIjdBHKQYRSYEcpBhFKQEcmGGeExk6NSNSDtKLuuj6p9mZidp3hpkpF6zWzqeTZlDEUY1Y89JLnGS3X/3Yt1txRu8/mxTivNZXjZEAAAAAAAAAAAAAAAAAAABy3yleU+eX42lhlhpSpNcVactPOQas40Xs2r636W03A8fjfJ75/EUcxyavGFCpLzjabTwz3bilra91wcnptthl2LKqkJwUJy4qiilJ2S49NZKPL4DY3abPsndO9SGsOa939Cvkx7ecOzpNZx+i/P5/bQykROgjlIMIpSAjkwwjlIMIpSMje+C848xiVCT/p1Woy6KXsy+/T7STHbaVPWYfqU3jnDqBZcQAAAAAAAAAAAAAAAAAAHhvKt/MKuX1KeAlaX9xRT85Up+1Gm09H+LWi74Z2c98D45Z5hZ5bj6c3OkrwxXDrBrRcUntU5W9pJ32uB0LJcDTyqnHDUof016196r2dRvnJ/oZYfc7w7UVicO24es+HeD6/Dr0Au+H/ENPEp05WVVLWPKa6r80YZhqvEGTunepTV4c17n6Fe9NvOHZ0mr4/Rfn8/t5+UiJfRyYYRykGEUpGRHJhhFKQHov9tcX1j+P1JPqSp/6LG6oWXFAAAAAAAAAAAAAAAAGmzPMb+hB6c317LseO8a8a4t8Gnny627+0e3eeroafT7eqyHA3m7dOZf8D8Uvqa/Sy84/wDLv9/f5R6nFFPVDDH5NCEZSoQjFyk5zUYpOpJ7ydt5aL4nolNrsNmVPER/h67tL2J879Pj8wNFLMq+XYhwqLihLdcpx96N+fb7GBR8UZZwwWYYGTdL13wetSa5pdFzXL4bGW+8G+MaeNj5qpwxrxXpR5VI+9H81yMESg8QZN5u9SmvQ5r3P0+RXvTbzh2NLq+P0X5/P7eelIiXkUpGRHJhhFKQF/Icmq4urwQ0itZztpBfm+iNq1m0oc2auKu8vf8A+wmB6VP+oyf6VXL/ANdleoJFMAAAAAAAAAAAAAAA02Z5je8IPTm+vZdjx3jXjXFvgwT5dZ7+0e3eev2dDT6fb1WUMNh3N2W3N9DgaLRZNVfhry6z2/nRZyZIpG8tzTpxhGy/c9lhxY9PjjHjjy+feXPtabzvL6qvI6Gn1UW9FufRHbHt5w8t4uyB1IutQXprWUF7feP+Xz+d1G0GWZ1RxtP+CxjtPajV9ri2Sb974+ts9dw87DNsXk2LdKtFzpT1lH2asNuOnf2kuX2PkwKXjXIeCEc2yucnQuqj82/Sw8k9ZJb8Keji/V1vpsHsvJ149pZjT81V4Y4mEfThtGrFbzgvnHl8AzEpfEeSOnerTXoe1H3P/X5Fe9NvOHX0uq4/Rfn8/t5yUiNdRSkBfyHJquLq8ENIqznNrSC/N9EbVrNpQ5s1cVd5dbynLKWHpKlSVkt3zk+bb5stRERG0OHkyWyW4rLhlGAAAAAAAAAAAAAAAabM8xveEHpzfXsux47xrxri3wYJ8us9/aPbvP8A06Gn0+3qsoYbDubsvtfQ4Gi0WTVX4a8us9v50WcmSKRvLc06cYRsv3PZYsOPT4/p448vn3lz7Wm87ywqVDS929aq05FW90sQzpYi+j3+Z1ND4hF5+nk59J7/AL+UGXDt6o5PCeUPwc6sZYnCx/qq7qU1/c/yj/n25/HfrKzzGReI8NmdH+WZi7VdsPiHpLj2Sbf9z46S2eu4edwWZ4/w/j5Ua8XUw9TWcV6laG3nKd9ppaNPpZ8mDkn8Y+FY04wznKJvzDfnGqd1LDy5yiuUE7px9nXlsHQfJx49pZjS81V4YYmEfTh7NWOznD848r9AzEvvibIHSvVpL+nvKPud1/j8ivem3nDraXVcfovz+f21eRZNVxdXghpFWc5taQj+b6I1rWbSsZs1cVd5dbynLKWHpKlSVkt3zk+cpPmy1EREbQ4eTJbJbisuGUYAAAAAAAAAAAAAABpszzG94QenN9ey7HjvGvGuLfT4J8us9/aPbvPX7Ohp9Pt6rKGGw7m7L7X0OBotFfVX4a8us9lnJkikby3NOnGEbL9z2WLFj0+OMeOPL595c+1pvO8o6lQ0vdvWqvORVvdLEIJzKl7pYhTxOIttv8ivM7+axjx7pMBmPF6EnryfX9T0Ph3icZJjFlnz6T3/AH8qmr0fD66cusdv0575U/J3/EKWNwcbVleVWlFf762vFG39zt7Xx37jmzDR+FvEeHzbD/yrM3astMPiH6/GtEm3tU5f5bPXcNRluPx3h3HyoVouph6jvKK9SrDbzlO+imlo19j5MHJZ8Y+FY04wznKJt0G/ONU9JYeXOUVygndOPs7bbB0ryYeMP5rRlCUOGvSUVW9F+bkpXSmnsr2fo9hszEuhZdl9KhDzdKKjG7bst292xERHJm+S153tK0ZaAAAAAAAAAAAAAAAGmzPML3hB6c317LseO8a8a4t8GCfLrPf2j27z1dDT6fb1WUMNh3N2W3N9DgaLRX1WThry6z2WcmSKRvLc06cYR4V+57LFix6fHGPHy+feXPtabzvLCpUNL3b1qrTkVb3SxCCcype6WIU8TiLaLcrzO6xjx7tZVqEV7rlaq8pFebJYhucszJO0Jv0uT979T1fhXin1f6WWfV0nv+/lxtZoZpvkxx5dY7fp4Tyn+ThYjixuDjauvSqU1oq1vaj0qfO3XfvuVMNH4Y8RYfNcP/Ks00rLShXek+NaJNvaottfW2eu4WfJx4eznA5tPBKHHhpelWnJPzDp7RqRfKpy4d3qnorocnbskyTC4Ok6WGpQpQcpTairXlJ6t/LskkZYbAAAAAAAAAAAAAAAABpszzG94QenN9ey7HjvGvGuLfBgny6z39o9u89XQ0+n29VlDDYdzdltzfQ4Gi0WTVZOGvLrPZZyZIpG8tzTpxhHhX7nssOHHp8cY8fL595c+1pvO8sKlQ0vdvWqtORVvdLEIJzKl7pYhTxOItotyvM7rGPHu1lWoRXuuVqrykV5ndLEI6k7GIjdvWu6s5O9yWPLkl2jbZ6HJs14rU5v0uT97s+56jwzxP6m2LLPq6T3/fy4Gv0HB/Ux8usdv08z418lkMwxEcRh5RoVXOPnnZ8Mo85pL+4vx/E70ORLqOWYJUaNOkpTnwQhHjnK858KS4pPnJ2uzLC0AAAAAAAAAAAAAAAA02Z5he8IPTm+vZdjx3jXjXFvg08+XWe/tHt3nr9nQ0+n29VlDDYdzdltzfQ4Gi0WTVX4a8us9v50WcmSKRvLc06cYRsv3PZYcOPT4/p448vn3lz7Wm87ywqVDS929aq05FW90sQgnMqXuliFPE4i2i3K8zusY8e7WVahFe65WqvKRXmd0sQjqTsYiN29a7q0nckSxGz4ZZXcpy2pXqcMNErOUuUV9eiLej0mTU5OGn5nt/OitqdTTBTit+I7ui4agoQUU27JK73fd9z3NK8NYrvvt1l5K9uK0ztslN2oAAAAAAAAAAAAAABpszzC94QenN9ey7HjvGvGuLfBgny6z39o9u8/9Ohp9Pt6rKGGw7m7L7X0OBotFfVX4a8us9v50WcmSKRvLc06cYRsv3PZYsOPT4/p448vn3lz7Wm87yjqVDS929aq85FW90sQgnMqXuliFPE4i2i3K8zusY8e7WVahFe65WqvKRXmd0sQjqTsYiN29a7q0nckSxGz4ZZXcqy2pXqcEdErcUuUV9eiLWj0l9Tk4a/me386K+p1NMFOK34ju6Dl+Bp0aahBWXN85Pq+57bTaamnxxSkfv3l5XPnvmvx3WSdCAAAAAAAAAAAAAAAabM8wveEHpzfXsux47xrxri3wYJ8us9/aPbvPX7Ohp9Pt6rKOFw7m7Lbm+hwdFor6q/DXyiOc9v2s5MkUjeW5pwjFWWx7LFix4McY8cbR/Obn2mbTvKKpUI73b1qrzkVb3SxCCcype6WIU8TiLaLcrzO6xjx7tZVqEV7rlaq8pFeZ3SxCOpOxiI3b1rurSdyRLEbPhlldyrLalepwR0StxStpFfXsWtHo76m/DXl1nt/OivqdTTBTit+I7ug5fgadGmoQVkt3zk+r7nttNpqafHFKR+/eXlc+e+a/HdZJ0IAAAAAAAAAAAAAABpszzG/oQenN9ey7HjvGvG+PfBp58uto6+0e3v1dDT6fb1WUcLh3N2W3N9Dg6LRX1V+GvLrPb9rOTJFI3luacFGPCtj2WLFjwY4x448o/m7n2mbTvKKpUI73b1qrzkVb3SxCCcype6WIU8TiLaLcrzO6xjx7tZVqEV7rlaq8pFeZ3SxCOpOxiI3b1rurSdyRLEbPhlldyrLalepwR0S9aVtIr69i1pNHk1N+Gn5nt/OivqdTTBTit+I7ug5fgadGmoQVkt3zk+r7nttNpsenpFKR+/eXlc+e+a/HdZJ0IAAAAAAAAAAAAAABpczzG94QenN9ey7HjPGvGvqb4NPPp6z39o9u89ftz6Gn0+3qtzUsLh3N2W3N9Dh6LRX1V+GvLrPb9rOTJFI3luacIxjwrY9lixY9PjjHjjyhz7Wm07yiqVCO929aq85FW90sQgnMqXuliFPE4i2i3K8zusY8e7WVahFe65WqvKRXmd0sQjqTsYiN29a7q0nckSxGz4ZZXcqy2pXqcEdEvWlyivr2LWk0eTU34afmeyvqdTTBTit+I7ug5fgadGmoQVkt3zk+r7nttNpsenpFKR+/eXlc+e+a/HdZJ0IAAAAAAAAAAAAAABpczzG94QenN9ey7HjPGvGvqb4NPPl1nv7R7e/X7c+hp9Pt6rc1LC4dzdltzfQ4ei0V9VfhryjnPb9rOTJFI3luacIxjZbHssWLHp8cY8cbQ59rTad5RVKhHe7etVecire6WIQTmVL3SxCnicRbRbleZ3WMePdrKtQivdcrVXlIrzO6WIR1J2MRG7etd1aTuSJYjZ8MsruVZbUr1OCOi9qXKK+vYtaPSX1OTgr+Z7fzor6nU0wU4rfiO7oOX4GnRpqEFZLd85Pq+57bTabHp8cUpH795eVz575r8d1knQgAAAAAAAAAAAAAAGlzPML3hB6c317LseM8a8a+pvgwT5dZ7+0e3fv9ufQ0+n29VlLC4dzdltzfQ4ei0V9Vfhr5RHOe37WcmSKRvLc04RirLY9lixY8FIx442j+c3PtabTvKKpUI73b1qrzkVb3SxCCcype6WIUsTiLaLcrzO6xjx7tbUqEV7rlaq8pFeZ3SxCOpOxiI3b1rurSdyRLEbPhlldyrLalepwR0StxS5RX16ItaPSX1OTgr+Z7fzor6nU0wU4rfiO7oOX4GnRpqEFZc3zk+r7nttNpqafHFKR+/eXlc+e+a/HdZJ0IAAAAAAAAAAAAAABDiqPHHh4nG+9ufYqa3TTqMU4+OaxPPb4+3fukx34Lb7btc8nXv8A/Z+p5y3/AOYr0yz/APP7W41k/wDr/dcpUFGPCtvhudnBoq4McY6T5fb+/NXtkm07yir3RBnpNPPdvTzVJyKF7p4hBOZUvdLEKWJxFtFuV5ndYx492tqVCK91ytVeUivM7pYhHUnYxEbt613Vm7kqWI2fAyu5Tlk8RU4Y6JW4pW0ivr2Lej0d9Tfhry6z2VtVqqaenFbn0ju6Dl+Cp0YKEFZc3zb6vue102mx6ekUpHl8+8vLZ8981+O6yToQAAAAAAAAAAAAAAABi2aTLMMGyOZbMWyOZbKmNei+Jz9fbakfdNhjza+cziXutxClicRbRb/IrzO6xjx7tbUqEV7rlaq8pFeZ3SxCOpOxiI3b1ruqt3JUsRsBldynLKmIqcMdEvWlbSK+vYt6PR31N+GvLrPZW1Wqpp6cVufSO7oWAwUKNNQgrJfe31fc9rp9PTBSKU5fPvLyubNfNeb3WCdEAAAAAAAAAAAAAAAADEiJsgmW7FsjmWzBs0mWVPMH6K+JzPEZ2xx91jBHqabE4i2i3+Rwpnd0MePdralQivdcrVXlIrzO6WIR1J2MRG7etd1Vu5KliNgMruU5ZUxFThjol60uUV9exb0ejvqcnDXl1nsrarVUwU4rc+kd3QcBgqdGmoQVkvvb6vue102npp8cUpy+fd5XNmvmvN7rJOiAAAAAAAAAAAAAAAAADGbNLztDMImyvMpGDZpMssWyOZbK2MpOcbJ2d97FTVYfrU4d9vNNitFLby09TJ6j9uP4nLt4dk6Wj+69XWUjpKCWR1fep/fL6Fe3hmXvH9/8Jo12PtP9v8qePy+dKHG3Fq6Wje7+KK+bRXxRxWmNk+HUUy24Y3ahu5CvRGwGV3KcsqYipwx0S9aXKK+vYt6PR5NTfhry6z2VtVqqYKcVufSO7oOAwVOjTUIKyX3t9X3Pa6fT009IpSPL5eVzZr5r8d1knRAAAAAAAAAAAAAAAAAAAiqvUgyz5t6wibIJluxbI5lswbNJlswbI5lli2aTLZg2aTLLV+Iv9PL4w+ZR1s/0pXtD/wA0fl5M4ruLuU5ZPEVOGOiVuKXKK+vYt6PR31N+GvLrPZW1Wqpp6cVufSO7oOAwVOjTUIKyW/Vvq+57XT6fHp6RSkeXz7y8rmzXzX47rJOiAAAAAAAAAAAAAAAAAABjUmoxcm7JJtvolqwKOFxlOtTjVpTjOE0pRlF3jKL2aZSvPmmhI2RTLZg2aTLZg2RzLLFs0mWzBs0mWWLZHMtmsz7/AE8vjH5op6yf6Urmi/5o/LQ5TllTET4Y6JW4pW0ivr2KWj0d9Tfhr+Z7OnqdVTT04rc+kd3QsBgqdGChBWS+9vq+57XT6fHgpFKR5fPvLyubNfNfjusE6IAAAAAAAAAAAAAAAAAAADx3lczf+FybEyTtKpDzEet63oO3wi5P7ANF5LMvqYHLqVObk3O9WcW36Dna0Yp7WSV11uRZMfFHlzbVts97Gomrp3TKFt4naU8PjZFMtmLZpMtmDZpMssWyOZbMdXsa+cztDPLmxxWV1KtNw9W/Dq+WqexvPh+bNXh5ff8Aw2x6qmK/Fz2bXAYKFGmoQVkvvb6vudvT6emCkUpy+feVHNmvmvx3WCdEAAAAAAAAAAAAAAAAAAAAA5r5S6H8ZmOBwG9Klx43EK28YyUKUX/xNVFbpfoBofKP49hgovD0GpYmS6XjRT9p8uLpH4N8rh4Tyc+Uivga7hiJTq4erNyqXbc6c5PWpH7d1z+JBmw8cbxzb0vs/ROExdOrTjVpTjOE0pRlF3Uk9mjl23idpWY800acnsmYrjvf/bDM2iOaWGCk92kT10N5/wB07NJzRHJNDBwW938WWaaLFXn5opzWlPGKWyS+wtVpWvlEbI5mZ5sjZgAAAAAAAAAAAAAAAAAAAAAAAcQ8ceLnQxOJWGjKrjcTJQgoQ4nQoUl5undJO8m+Oajb+4r8rh4fK/JZnuMk6k6Lp8b4nUxNThbb1u46zvr7oHv8i8gdGNpYzFTm9LwoxUY/Dildtb8kB1Dw34awmAo+Yw0JRhdytKrOfpPdrjbte2ysjScdZneY82eKeTcG7AAAAAAAAAAAAAAAAAAAAAAAAAAAADmnkf8AWxf/ADOI/wDJGIZdLMsAAAAAAAAAAAAAAAAAAAAAAAAAAAA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https://encrypted-tbn2.gstatic.com/images?q=tbn:ANd9GcRSfzy-ljsj6nlN1ldR7dRlEedpjKEHd_TvOkvQhBAhYnP4Gb2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s://encrypted-tbn2.gstatic.com/images?q=tbn:ANd9GcRSfzy-ljsj6nlN1ldR7dRlEedpjKEHd_TvOkvQhBAhYnP4Gb2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10" descr="stock-vector-research-magnifying-glass-over-background-with-different-association-terms-vector-illustration-74123767.jpg (450×470)"/>
          <p:cNvPicPr>
            <a:picLocks noChangeAspect="1" noChangeArrowheads="1"/>
          </p:cNvPicPr>
          <p:nvPr/>
        </p:nvPicPr>
        <p:blipFill>
          <a:blip r:embed="rId3"/>
          <a:srcRect b="8067"/>
          <a:stretch>
            <a:fillRect/>
          </a:stretch>
        </p:blipFill>
        <p:spPr bwMode="auto">
          <a:xfrm>
            <a:off x="6553200" y="0"/>
            <a:ext cx="2590800" cy="2057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304800"/>
            <a:ext cx="8988424" cy="762000"/>
          </a:xfrm>
        </p:spPr>
        <p:txBody>
          <a:bodyPr/>
          <a:lstStyle/>
          <a:p>
            <a:r>
              <a:rPr lang="en-US" b="1" dirty="0" smtClean="0">
                <a:solidFill>
                  <a:srgbClr val="FF0000"/>
                </a:solidFill>
                <a:latin typeface="Comic Sans MS" pitchFamily="66" charset="0"/>
              </a:rPr>
              <a:t>Evaluate Current Policy</a:t>
            </a:r>
            <a:br>
              <a:rPr lang="en-US" b="1" dirty="0" smtClean="0">
                <a:solidFill>
                  <a:srgbClr val="FF0000"/>
                </a:solidFill>
                <a:latin typeface="Comic Sans MS" pitchFamily="66" charset="0"/>
              </a:rPr>
            </a:br>
            <a:r>
              <a:rPr lang="en-US" b="1" dirty="0" smtClean="0">
                <a:solidFill>
                  <a:srgbClr val="FF0000"/>
                </a:solidFill>
                <a:latin typeface="Comic Sans MS" pitchFamily="66" charset="0"/>
              </a:rPr>
              <a:t/>
            </a:r>
            <a:br>
              <a:rPr lang="en-US" b="1" dirty="0" smtClean="0">
                <a:solidFill>
                  <a:srgbClr val="FF0000"/>
                </a:solidFill>
                <a:latin typeface="Comic Sans MS" pitchFamily="66" charset="0"/>
              </a:rPr>
            </a:br>
            <a:r>
              <a:rPr lang="en-US" b="1" dirty="0" smtClean="0">
                <a:solidFill>
                  <a:srgbClr val="FF0000"/>
                </a:solidFill>
                <a:latin typeface="Comic Sans MS" pitchFamily="66" charset="0"/>
              </a:rPr>
              <a:t/>
            </a:r>
            <a:br>
              <a:rPr lang="en-US" b="1" dirty="0" smtClean="0">
                <a:solidFill>
                  <a:srgbClr val="FF0000"/>
                </a:solidFill>
                <a:latin typeface="Comic Sans MS" pitchFamily="66" charset="0"/>
              </a:rPr>
            </a:br>
            <a:r>
              <a:rPr lang="en-US" b="1" dirty="0" smtClean="0">
                <a:solidFill>
                  <a:srgbClr val="FF0000"/>
                </a:solidFill>
                <a:latin typeface="Comic Sans MS" pitchFamily="66" charset="0"/>
              </a:rPr>
              <a:t/>
            </a:r>
            <a:br>
              <a:rPr lang="en-US" b="1" dirty="0" smtClean="0">
                <a:solidFill>
                  <a:srgbClr val="FF0000"/>
                </a:solidFill>
                <a:latin typeface="Comic Sans MS" pitchFamily="66" charset="0"/>
              </a:rPr>
            </a:br>
            <a:r>
              <a:rPr lang="en-US" b="1" dirty="0" smtClean="0">
                <a:solidFill>
                  <a:srgbClr val="FF0000"/>
                </a:solidFill>
                <a:latin typeface="Comic Sans MS" pitchFamily="66" charset="0"/>
              </a:rPr>
              <a:t/>
            </a:r>
            <a:br>
              <a:rPr lang="en-US" b="1" dirty="0" smtClean="0">
                <a:solidFill>
                  <a:srgbClr val="FF0000"/>
                </a:solidFill>
                <a:latin typeface="Comic Sans MS" pitchFamily="66" charset="0"/>
              </a:rPr>
            </a:br>
            <a:r>
              <a:rPr lang="en-US" b="1" dirty="0" smtClean="0">
                <a:solidFill>
                  <a:srgbClr val="FF0000"/>
                </a:solidFill>
                <a:latin typeface="Comic Sans MS" pitchFamily="66" charset="0"/>
              </a:rPr>
              <a:t/>
            </a:r>
            <a:br>
              <a:rPr lang="en-US" b="1" dirty="0" smtClean="0">
                <a:solidFill>
                  <a:srgbClr val="FF0000"/>
                </a:solidFill>
                <a:latin typeface="Comic Sans MS" pitchFamily="66" charset="0"/>
              </a:rPr>
            </a:br>
            <a:endParaRPr lang="en-US" b="1" dirty="0">
              <a:solidFill>
                <a:srgbClr val="FF0000"/>
              </a:solidFill>
              <a:latin typeface="Comic Sans MS" pitchFamily="66" charset="0"/>
            </a:endParaRPr>
          </a:p>
        </p:txBody>
      </p:sp>
      <p:sp>
        <p:nvSpPr>
          <p:cNvPr id="2050" name="AutoShape 2" descr="data:image/jpeg;base64,/9j/4AAQSkZJRgABAQAAAQABAAD/2wCEAAkGBw8SDxQREhIQFBUVFA8UFRUVDhQaFBQUFRQWFhgYGBkYHCggHhwlGxQUITEhJSkrLi4zFx8zODMvQzQyMCwBCgoKDg0OGhAQGywlHyQsLCwsLC4sLCwvLDAsLCwsNCwsLCwsNCwsLDQsNCwsLC4sLCwsLCwsLCwsLCwsLDIsLP/AABEIAOEA4QMBEQACEQEDEQH/xAAcAAEAAgMBAQEAAAAAAAAAAAAAAwQCBQcGAQj/xAA/EAACAQIEBAEJBgUBCQAAAAAAAQIDEQQFITESQVFhBgcTIjJCUnGx0YGRocHh8RQVI0NiNBYzcnSTorLi8P/EABoBAQACAwEAAAAAAAAAAAAAAAADBAECBQb/xAAyEQEAAgECBAUEAQMEAwEAAAAAAQIDBBESMUFRBSEiYbETcYHh8COh0RQyM8FCUpIG/9oADAMBAAIRAxEAPwDuIAAAAAAAAAAAAAAAAAAAAAAAB5rPs6velSentST37J/mV8mTpDr6PR7evJH2j/Lz0a8ou8ZST6qTTIYnZ0rVraNphtcB4mqQ0qLjj12kvyZLXLMc1HN4fS3nTyn+z1OCxtOrHipyTXPquzXIsRaJ5ORkxXxztaFgyjAAAAAAAAAAAAAAAAAAAAAAAAAAA81n2dXvSpPTaUlz7L6lfJk6Q6+j0e39TJ+IeblIhdRFKQEcpBhlhMbUpT46cmn+DXRrmjMTMT5I8mOuSvDaHusizyniI20jUW8evePVfItUvFnD1OlthnvHdtjdVAAAAAAAAAAAAAAAAAAAAAAAADzWfZ1e9Kk9NpSXPsvqV8mTpDr6PR7f1Mn4h5uUiF1EUpARykGEUpARykGHylXlCSnFuMk7prdMzE7NbVi0bTydD8N55HEws7KpFelHr/ku3yLVL8UOFqtNOG3lyluTdVAAAAAAAAAAAAAAAAAAAAAAPJYXxxgcViq2DoVlKpS9b3alvW82/aUXo/pqYltCpmmA4fTj6vNe7+hWvj284dnSavj9F+fz+2plIjdBHKQYRSYEcpBhFKQEcmGGeExk6NSNSDtKLuuj6p9mZidp3hpkpF6zWzqeTZlDEUY1Y89JLnGS3X/3Yt1txRu8/mxTivNZXjZEAAAAAAAAAAAAAAAAAAABy3yleU+eX42lhlhpSpNcVactPOQas40Xs2r636W03A8fjfJ75/EUcxyavGFCpLzjabTwz3bilra91wcnptthl2LKqkJwUJy4qiilJ2S49NZKPL4DY3abPsndO9SGsOa939Cvkx7ecOzpNZx+i/P5/bQykROgjlIMIpSAjkwwjlIMIpSMje+C848xiVCT/p1Woy6KXsy+/T7STHbaVPWYfqU3jnDqBZcQAAAAAAAAAAAAAAAAAAHhvKt/MKuX1KeAlaX9xRT85Up+1Gm09H+LWi74Z2c98D45Z5hZ5bj6c3OkrwxXDrBrRcUntU5W9pJ32uB0LJcDTyqnHDUof016196r2dRvnJ/oZYfc7w7UVicO24es+HeD6/Dr0Au+H/ENPEp05WVVLWPKa6r80YZhqvEGTunepTV4c17n6Fe9NvOHZ0mr4/Rfn8/t5+UiJfRyYYRykGEUpGRHJhhFKQHov9tcX1j+P1JPqSp/6LG6oWXFAAAAAAAAAAAAAAAAGmzPMb+hB6c317LseO8a8a4t8Gnny627+0e3eeroafT7eqyHA3m7dOZf8D8Uvqa/Sy84/wDLv9/f5R6nFFPVDDH5NCEZSoQjFyk5zUYpOpJ7ydt5aL4nolNrsNmVPER/h67tL2J879Pj8wNFLMq+XYhwqLihLdcpx96N+fb7GBR8UZZwwWYYGTdL13wetSa5pdFzXL4bGW+8G+MaeNj5qpwxrxXpR5VI+9H81yMESg8QZN5u9SmvQ5r3P0+RXvTbzh2NLq+P0X5/P7eelIiXkUpGRHJhhFKQF/Icmq4urwQ0itZztpBfm+iNq1m0oc2auKu8vf8A+wmB6VP+oyf6VXL/ANdleoJFMAAAAAAAAAAAAAAA02Z5je8IPTm+vZdjx3jXjXFvgwT5dZ7+0e3eev2dDT6fb1WUMNh3N2W3N9DgaLRZNVfhry6z2/nRZyZIpG8tzTpxhGy/c9lhxY9PjjHjjy+feXPtabzvL6qvI6Gn1UW9FufRHbHt5w8t4uyB1IutQXprWUF7feP+Xz+d1G0GWZ1RxtP+CxjtPajV9ri2Sb974+ts9dw87DNsXk2LdKtFzpT1lH2asNuOnf2kuX2PkwKXjXIeCEc2yucnQuqj82/Sw8k9ZJb8Keji/V1vpsHsvJ149pZjT81V4Y4mEfThtGrFbzgvnHl8AzEpfEeSOnerTXoe1H3P/X5Fe9NvOHX0uq4/Rfn8/t5yUiNdRSkBfyHJquLq8ENIqznNrSC/N9EbVrNpQ5s1cVd5dbynLKWHpKlSVkt3zk+bb5stRERG0OHkyWyW4rLhlGAAAAAAAAAAAAAAAabM8xveEHpzfXsux47xrxri3wYJ8us9/aPbvP8A06Gn0+3qsoYbDubsvtfQ4Gi0WTVX4a8us9v50WcmSKRvLc06cYRsv3PZYsOPT4/p448vn3lz7Wm87ywqVDS929aq05FW90sQzpYi+j3+Z1ND4hF5+nk59J7/AL+UGXDt6o5PCeUPwc6sZYnCx/qq7qU1/c/yj/n25/HfrKzzGReI8NmdH+WZi7VdsPiHpLj2Sbf9z46S2eu4edwWZ4/w/j5Ua8XUw9TWcV6laG3nKd9ppaNPpZ8mDkn8Y+FY04wznKJvzDfnGqd1LDy5yiuUE7px9nXlsHQfJx49pZjS81V4YYmEfTh7NWOznD848r9AzEvvibIHSvVpL+nvKPud1/j8ivem3nDraXVcfovz+f21eRZNVxdXghpFWc5taQj+b6I1rWbSsZs1cVd5dbynLKWHpKlSVkt3zk+cpPmy1EREbQ4eTJbJbisuGUYAAAAAAAAAAAAAABpszzG94QenN9ey7HjvGvGuLfT4J8us9/aPbvPX7Ohp9Pt6rKGGw7m7L7X0OBotFfVX4a8us9lnJkikby3NOnGEbL9z2WLFj0+OMeOPL595c+1pvO8o6lQ0vdvWqvORVvdLEIJzKl7pYhTxOIttv8ivM7+axjx7pMBmPF6EnryfX9T0Ph3icZJjFlnz6T3/AH8qmr0fD66cusdv0575U/J3/EKWNwcbVleVWlFf762vFG39zt7Xx37jmzDR+FvEeHzbD/yrM3astMPiH6/GtEm3tU5f5bPXcNRluPx3h3HyoVouph6jvKK9SrDbzlO+imlo19j5MHJZ8Y+FY04wznKJt0G/ONU9JYeXOUVygndOPs7bbB0ryYeMP5rRlCUOGvSUVW9F+bkpXSmnsr2fo9hszEuhZdl9KhDzdKKjG7bst292xERHJm+S153tK0ZaAAAAAAAAAAAAAAAGmzPML3hB6c317LseO8a8a4t8GCfLrPf2j27z1dDT6fb1WUMNh3N2W3N9DgaLRX1WThry6z2WcmSKRvLc06cYR4V+57LFix6fHGPHy+feXPtabzvLCpUNL3b1qrTkVb3SxCCcype6WIU8TiLaLcrzO6xjx7tZVqEV7rlaq8pFebJYhucszJO0Jv0uT979T1fhXin1f6WWfV0nv+/lxtZoZpvkxx5dY7fp4Tyn+ThYjixuDjauvSqU1oq1vaj0qfO3XfvuVMNH4Y8RYfNcP/Ks00rLShXek+NaJNvaottfW2eu4WfJx4eznA5tPBKHHhpelWnJPzDp7RqRfKpy4d3qnorocnbskyTC4Ok6WGpQpQcpTairXlJ6t/LskkZYbAAAAAAAAAAAAAAAABpszzG94QenN9ey7HjvGvGuLfBgny6z39o9u89XQ0+n29VlDDYdzdltzfQ4Gi0WTVZOGvLrPZZyZIpG8tzTpxhHhX7nssOHHp8cY8fL595c+1pvO8sKlQ0vdvWqtORVvdLEIJzKl7pYhTxOItotyvM7rGPHu1lWoRXuuVqrykV5ndLEI6k7GIjdvWu6s5O9yWPLkl2jbZ6HJs14rU5v0uT97s+56jwzxP6m2LLPq6T3/fy4Gv0HB/Ux8usdv08z418lkMwxEcRh5RoVXOPnnZ8Mo85pL+4vx/E70ORLqOWYJUaNOkpTnwQhHjnK858KS4pPnJ2uzLC0AAAAAAAAAAAAAAAA02Z5he8IPTm+vZdjx3jXjXFvg08+XWe/tHt3nr9nQ0+n29VlDDYdzdltzfQ4Gi0WTVX4a8us9v50WcmSKRvLc06cYRsv3PZYcOPT4/p448vn3lz7Wm87ywqVDS929aq05FW90sQgnMqXuliFPE4i2i3K8zusY8e7WVahFe65WqvKRXmd0sQjqTsYiN29a7q0nckSxGz4ZZXcpy2pXqcMNErOUuUV9eiLej0mTU5OGn5nt/OitqdTTBTit+I7ui4agoQUU27JK73fd9z3NK8NYrvvt1l5K9uK0ztslN2oAAAAAAAAAAAAAABpszzC94QenN9ey7HjvGvGuLfBgny6z39o9u8/9Ohp9Pt6rKGGw7m7L7X0OBotFfVX4a8us9v50WcmSKRvLc06cYRsv3PZYsOPT4/p448vn3lz7Wm87yjqVDS929aq85FW90sQgnMqXuliFPE4i2i3K8zusY8e7WVahFe65WqvKRXmd0sQjqTsYiN29a7q0nckSxGz4ZZXcqy2pXqcEdErcUuUV9eiLWj0l9Tk4a/me386K+p1NMFOK34ju6Dl+Bp0aahBWXN85Pq+57bTaamnxxSkfv3l5XPnvmvx3WSdCAAAAAAAAAAAAAAAabM8wveEHpzfXsux47xrxri3wYJ8us9/aPbvPX7Ohp9Pt6rKOFw7m7Lbm+hwdFor6q/DXyiOc9v2s5MkUjeW5pwjFWWx7LFix4McY8cbR/Obn2mbTvKKpUI73b1qrzkVb3SxCCcype6WIU8TiLaLcrzO6xjx7tZVqEV7rlaq8pFeZ3SxCOpOxiI3b1rurSdyRLEbPhlldyrLalepwR0StxStpFfXsWtHo76m/DXl1nt/OivqdTTBTit+I7ug5fgadGmoQVkt3zk+r7nttNpqafHFKR+/eXlc+e+a/HdZJ0IAAAAAAAAAAAAAABpszzG/oQenN9ey7HjvGvG+PfBp58uto6+0e3v1dDT6fb1WUcLh3N2W3N9Dg6LRX1V+GvLrPb9rOTJFI3luacFGPCtj2WLFjwY4x448o/m7n2mbTvKKpUI73b1qrzkVb3SxCCcype6WIU8TiLaLcrzO6xjx7tZVqEV7rlaq8pFeZ3SxCOpOxiI3b1rurSdyRLEbPhlldyrLalepwR0S9aVtIr69i1pNHk1N+Gn5nt/OivqdTTBTit+I7ug5fgadGmoQVkt3zk+r7nttNpsenpFKR+/eXlc+e+a/HdZJ0IAAAAAAAAAAAAAABpczzG94QenN9ey7HjPGvGvqb4NPPp6z39o9u89ftz6Gn0+3qtzUsLh3N2W3N9Dh6LRX1V+GvLrPb9rOTJFI3luacIxjwrY9lixY9PjjHjjyhz7Wm07yiqVCO929aq85FW90sQgnMqXuliFPE4i2i3K8zusY8e7WVahFe65WqvKRXmd0sQjqTsYiN29a7q0nckSxGz4ZZXcqy2pXqcEdEvWlyivr2LWk0eTU34afmeyvqdTTBTit+I7ug5fgadGmoQVkt3zk+r7nttNpsenpFKR+/eXlc+e+a/HdZJ0IAAAAAAAAAAAAAABpczzG94QenN9ey7HjPGvGvqb4NPPl1nv7R7e/X7c+hp9Pt6rc1LC4dzdltzfQ4ei0V9VfhryjnPb9rOTJFI3luacIxjZbHssWLHp8cY8cbQ59rTad5RVKhHe7etVecire6WIQTmVL3SxCnicRbRbleZ3WMePdrKtQivdcrVXlIrzO6WIR1J2MRG7etd1aTuSJYjZ8MsruVZbUr1OCOi9qXKK+vYtaPSX1OTgr+Z7fzor6nU0wU4rfiO7oOX4GnRpqEFZLd85Pq+57bTabHp8cUpH795eVz575r8d1knQgAAAAAAAAAAAAAAGlzPML3hB6c317LseM8a8a+pvgwT5dZ7+0e3fv9ufQ0+n29VlLC4dzdltzfQ4ei0V9Vfhr5RHOe37WcmSKRvLc04RirLY9lixY8FIx442j+c3PtabTvKKpUI73b1qrzkVb3SxCCcype6WIUsTiLaLcrzO6xjx7tbUqEV7rlaq8pFeZ3SxCOpOxiI3b1rurSdyRLEbPhlldyrLalepwR0StxS5RX16ItaPSX1OTgr+Z7fzor6nU0wU4rfiO7oOX4GnRpqEFZc3zk+r7nttNpqafHFKR+/eXlc+e+a/HdZJ0IAAAAAAAAAAAAAABDiqPHHh4nG+9ufYqa3TTqMU4+OaxPPb4+3fukx34Lb7btc8nXv8A/Z+p5y3/AOYr0yz/APP7W41k/wDr/dcpUFGPCtvhudnBoq4McY6T5fb+/NXtkm07yir3RBnpNPPdvTzVJyKF7p4hBOZUvdLEKWJxFtFuV5ndYx492tqVCK91ytVeUivM7pYhHUnYxEbt613Vm7kqWI2fAyu5Tlk8RU4Y6JW4pW0ivr2Lej0d9Tfhry6z2VtVqqaenFbn0ju6Dl+Cp0YKEFZc3zb6vue102mx6ekUpHl8+8vLZ8981+O6yToQAAAAAAAAAAAAAAABi2aTLMMGyOZbMWyOZbKmNei+Jz9fbakfdNhjza+cziXutxClicRbRb/IrzO6xjx7tbUqEV7rlaq8pFeZ3SxCOpOxiI3b1ruqt3JUsRsBldynLKmIqcMdEvWlbSK+vYt6PR31N+GvLrPZW1Wqpp6cVufSO7oWAwUKNNQgrJfe31fc9rp9PTBSKU5fPvLyubNfNeb3WCdEAAAAAAAAAAAAAAAADEiJsgmW7FsjmWzBs0mWVPMH6K+JzPEZ2xx91jBHqabE4i2i3+Rwpnd0MePdralQivdcrVXlIrzO6WIR1J2MRG7etd1Vu5KliNgMruU5ZUxFThjol60uUV9exb0ejvqcnDXl1nsrarVUwU4rc+kd3QcBgqdGmoQVkvvb6vue102npp8cUpy+fd5XNmvmvN7rJOiAAAAAAAAAAAAAAAAADGbNLztDMImyvMpGDZpMssWyOZbK2MpOcbJ2d97FTVYfrU4d9vNNitFLby09TJ6j9uP4nLt4dk6Wj+69XWUjpKCWR1fep/fL6Fe3hmXvH9/8Jo12PtP9v8qePy+dKHG3Fq6Wje7+KK+bRXxRxWmNk+HUUy24Y3ahu5CvRGwGV3KcsqYipwx0S9aXKK+vYt6PR5NTfhry6z2VtVqqYKcVufSO7oOAwVOjTUIKyX3t9X3Pa6fT009IpSPL5eVzZr5r8d1knRAAAAAAAAAAAAAAAAAAAiqvUgyz5t6wibIJluxbI5lswbNJlswbI5lli2aTLZg2aTLLV+Iv9PL4w+ZR1s/0pXtD/wA0fl5M4ruLuU5ZPEVOGOiVuKXKK+vYt6PR31N+GvLrPZW1Wqpp6cVufSO7oOAwVOjTUIKyW/Vvq+57XT6fHp6RSkeXz7y8rmzXzX47rJOiAAAAAAAAAAAAAAAAAABjUmoxcm7JJtvolqwKOFxlOtTjVpTjOE0pRlF3jKL2aZSvPmmhI2RTLZg2aTLZg2RzLLFs0mWzBs0mWWLZHMtmsz7/AE8vjH5op6yf6Urmi/5o/LQ5TllTET4Y6JW4pW0ivr2KWj0d9Tfhr+Z7OnqdVTT04rc+kd3QsBgqdGChBWS+9vq+57XT6fHgpFKR5fPvLyubNfNfjusE6IAAAAAAAAAAAAAAAAAAADx3lczf+FybEyTtKpDzEet63oO3wi5P7ANF5LMvqYHLqVObk3O9WcW36Dna0Yp7WSV11uRZMfFHlzbVts97Gomrp3TKFt4naU8PjZFMtmLZpMtmDZpMssWyOZbMdXsa+cztDPLmxxWV1KtNw9W/Dq+WqexvPh+bNXh5ff8Aw2x6qmK/Fz2bXAYKFGmoQVkvvb6vudvT6emCkUpy+feVHNmvmvx3WCdEAAAAAAAAAAAAAAAAAAAAA5r5S6H8ZmOBwG9Klx43EK28YyUKUX/xNVFbpfoBofKP49hgovD0GpYmS6XjRT9p8uLpH4N8rh4Tyc+Uivga7hiJTq4erNyqXbc6c5PWpH7d1z+JBmw8cbxzb0vs/ROExdOrTjVpTjOE0pRlF3Uk9mjl23idpWY800acnsmYrjvf/bDM2iOaWGCk92kT10N5/wB07NJzRHJNDBwW938WWaaLFXn5opzWlPGKWyS+wtVpWvlEbI5mZ5sjZgAAAAAAAAAAAAAAAAAAAAAAAcQ8ceLnQxOJWGjKrjcTJQgoQ4nQoUl5undJO8m+Oajb+4r8rh4fK/JZnuMk6k6Lp8b4nUxNThbb1u46zvr7oHv8i8gdGNpYzFTm9LwoxUY/Dildtb8kB1Dw34awmAo+Yw0JRhdytKrOfpPdrjbte2ysjScdZneY82eKeTcG7AAAAAAAAAAAAAAAAAAAAAAAAAAAADmnkf8AWxf/ADOI/wDJGIZdLMsAAAAAAAAAAAAAAAAAAAAAAAAAAAA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w8SDxQREhIQFBUVFA8UFRUVDhQaFBQUFRQWFhgYGBkYHCggHhwlGxQUITEhJSkrLi4zFx8zODMvQzQyMCwBCgoKDg0OGhAQGywlHyQsLCwsLC4sLCwvLDAsLCwsNCwsLCwsNCwsLDQsNCwsLC4sLCwsLCwsLCwsLCwsLDIsLP/AABEIAOEA4QMBEQACEQEDEQH/xAAcAAEAAgMBAQEAAAAAAAAAAAAAAwQCBQcGAQj/xAA/EAACAQIEBAEJBgUBCQAAAAAAAQIDEQQFITESQVFhBgcTIjJCUnGx0YGRocHh8RQVI0NiNBYzcnSTorLi8P/EABoBAQACAwEAAAAAAAAAAAAAAAADBAECBQb/xAAyEQEAAgECBAUEAQMEAwEAAAAAAQIDBBESMUFRBSEiYbETcYHh8COh0RQyM8FCUpIG/9oADAMBAAIRAxEAPwDuIAAAAAAAAAAAAAAAAAAAAAAAB5rPs6velSentST37J/mV8mTpDr6PR7evJH2j/Lz0a8ou8ZST6qTTIYnZ0rVraNphtcB4mqQ0qLjj12kvyZLXLMc1HN4fS3nTyn+z1OCxtOrHipyTXPquzXIsRaJ5ORkxXxztaFgyjAAAAAAAAAAAAAAAAAAAAAAAAAAA81n2dXvSpPTaUlz7L6lfJk6Q6+j0e39TJ+IeblIhdRFKQEcpBhlhMbUpT46cmn+DXRrmjMTMT5I8mOuSvDaHusizyniI20jUW8evePVfItUvFnD1OlthnvHdtjdVAAAAAAAAAAAAAAAAAAAAAAAADzWfZ1e9Kk9NpSXPsvqV8mTpDr6PR7f1Mn4h5uUiF1EUpARykGEUpARykGHylXlCSnFuMk7prdMzE7NbVi0bTydD8N55HEws7KpFelHr/ku3yLVL8UOFqtNOG3lyluTdVAAAAAAAAAAAAAAAAAAAAAAPJYXxxgcViq2DoVlKpS9b3alvW82/aUXo/pqYltCpmmA4fTj6vNe7+hWvj284dnSavj9F+fz+2plIjdBHKQYRSYEcpBhFKQEcmGGeExk6NSNSDtKLuuj6p9mZidp3hpkpF6zWzqeTZlDEUY1Y89JLnGS3X/3Yt1txRu8/mxTivNZXjZEAAAAAAAAAAAAAAAAAAABy3yleU+eX42lhlhpSpNcVactPOQas40Xs2r636W03A8fjfJ75/EUcxyavGFCpLzjabTwz3bilra91wcnptthl2LKqkJwUJy4qiilJ2S49NZKPL4DY3abPsndO9SGsOa939Cvkx7ecOzpNZx+i/P5/bQykROgjlIMIpSAjkwwjlIMIpSMje+C848xiVCT/p1Woy6KXsy+/T7STHbaVPWYfqU3jnDqBZcQAAAAAAAAAAAAAAAAAAHhvKt/MKuX1KeAlaX9xRT85Up+1Gm09H+LWi74Z2c98D45Z5hZ5bj6c3OkrwxXDrBrRcUntU5W9pJ32uB0LJcDTyqnHDUof016196r2dRvnJ/oZYfc7w7UVicO24es+HeD6/Dr0Au+H/ENPEp05WVVLWPKa6r80YZhqvEGTunepTV4c17n6Fe9NvOHZ0mr4/Rfn8/t5+UiJfRyYYRykGEUpGRHJhhFKQHov9tcX1j+P1JPqSp/6LG6oWXFAAAAAAAAAAAAAAAAGmzPMb+hB6c317LseO8a8a4t8Gnny627+0e3eeroafT7eqyHA3m7dOZf8D8Uvqa/Sy84/wDLv9/f5R6nFFPVDDH5NCEZSoQjFyk5zUYpOpJ7ydt5aL4nolNrsNmVPER/h67tL2J879Pj8wNFLMq+XYhwqLihLdcpx96N+fb7GBR8UZZwwWYYGTdL13wetSa5pdFzXL4bGW+8G+MaeNj5qpwxrxXpR5VI+9H81yMESg8QZN5u9SmvQ5r3P0+RXvTbzh2NLq+P0X5/P7eelIiXkUpGRHJhhFKQF/Icmq4urwQ0itZztpBfm+iNq1m0oc2auKu8vf8A+wmB6VP+oyf6VXL/ANdleoJFMAAAAAAAAAAAAAAA02Z5je8IPTm+vZdjx3jXjXFvgwT5dZ7+0e3eev2dDT6fb1WUMNh3N2W3N9DgaLRZNVfhry6z2/nRZyZIpG8tzTpxhGy/c9lhxY9PjjHjjy+feXPtabzvL6qvI6Gn1UW9FufRHbHt5w8t4uyB1IutQXprWUF7feP+Xz+d1G0GWZ1RxtP+CxjtPajV9ri2Sb974+ts9dw87DNsXk2LdKtFzpT1lH2asNuOnf2kuX2PkwKXjXIeCEc2yucnQuqj82/Sw8k9ZJb8Keji/V1vpsHsvJ149pZjT81V4Y4mEfThtGrFbzgvnHl8AzEpfEeSOnerTXoe1H3P/X5Fe9NvOHX0uq4/Rfn8/t5yUiNdRSkBfyHJquLq8ENIqznNrSC/N9EbVrNpQ5s1cVd5dbynLKWHpKlSVkt3zk+bb5stRERG0OHkyWyW4rLhlGAAAAAAAAAAAAAAAabM8xveEHpzfXsux47xrxri3wYJ8us9/aPbvP8A06Gn0+3qsoYbDubsvtfQ4Gi0WTVX4a8us9v50WcmSKRvLc06cYRsv3PZYsOPT4/p448vn3lz7Wm87ywqVDS929aq05FW90sQzpYi+j3+Z1ND4hF5+nk59J7/AL+UGXDt6o5PCeUPwc6sZYnCx/qq7qU1/c/yj/n25/HfrKzzGReI8NmdH+WZi7VdsPiHpLj2Sbf9z46S2eu4edwWZ4/w/j5Ua8XUw9TWcV6laG3nKd9ppaNPpZ8mDkn8Y+FY04wznKJvzDfnGqd1LDy5yiuUE7px9nXlsHQfJx49pZjS81V4YYmEfTh7NWOznD848r9AzEvvibIHSvVpL+nvKPud1/j8ivem3nDraXVcfovz+f21eRZNVxdXghpFWc5taQj+b6I1rWbSsZs1cVd5dbynLKWHpKlSVkt3zk+cpPmy1EREbQ4eTJbJbisuGUYAAAAAAAAAAAAAABpszzG94QenN9ey7HjvGvGuLfT4J8us9/aPbvPX7Ohp9Pt6rKGGw7m7L7X0OBotFfVX4a8us9lnJkikby3NOnGEbL9z2WLFj0+OMeOPL595c+1pvO8o6lQ0vdvWqvORVvdLEIJzKl7pYhTxOIttv8ivM7+axjx7pMBmPF6EnryfX9T0Ph3icZJjFlnz6T3/AH8qmr0fD66cusdv0575U/J3/EKWNwcbVleVWlFf762vFG39zt7Xx37jmzDR+FvEeHzbD/yrM3astMPiH6/GtEm3tU5f5bPXcNRluPx3h3HyoVouph6jvKK9SrDbzlO+imlo19j5MHJZ8Y+FY04wznKJt0G/ONU9JYeXOUVygndOPs7bbB0ryYeMP5rRlCUOGvSUVW9F+bkpXSmnsr2fo9hszEuhZdl9KhDzdKKjG7bst292xERHJm+S153tK0ZaAAAAAAAAAAAAAAAGmzPML3hB6c317LseO8a8a4t8GCfLrPf2j27z1dDT6fb1WUMNh3N2W3N9DgaLRX1WThry6z2WcmSKRvLc06cYR4V+57LFix6fHGPHy+feXPtabzvLCpUNL3b1qrTkVb3SxCCcype6WIU8TiLaLcrzO6xjx7tZVqEV7rlaq8pFebJYhucszJO0Jv0uT979T1fhXin1f6WWfV0nv+/lxtZoZpvkxx5dY7fp4Tyn+ThYjixuDjauvSqU1oq1vaj0qfO3XfvuVMNH4Y8RYfNcP/Ks00rLShXek+NaJNvaottfW2eu4WfJx4eznA5tPBKHHhpelWnJPzDp7RqRfKpy4d3qnorocnbskyTC4Ok6WGpQpQcpTairXlJ6t/LskkZYbAAAAAAAAAAAAAAAABpszzG94QenN9ey7HjvGvGuLfBgny6z39o9u89XQ0+n29VlDDYdzdltzfQ4Gi0WTVZOGvLrPZZyZIpG8tzTpxhHhX7nssOHHp8cY8fL595c+1pvO8sKlQ0vdvWqtORVvdLEIJzKl7pYhTxOItotyvM7rGPHu1lWoRXuuVqrykV5ndLEI6k7GIjdvWu6s5O9yWPLkl2jbZ6HJs14rU5v0uT97s+56jwzxP6m2LLPq6T3/fy4Gv0HB/Ux8usdv08z418lkMwxEcRh5RoVXOPnnZ8Mo85pL+4vx/E70ORLqOWYJUaNOkpTnwQhHjnK858KS4pPnJ2uzLC0AAAAAAAAAAAAAAAA02Z5he8IPTm+vZdjx3jXjXFvg08+XWe/tHt3nr9nQ0+n29VlDDYdzdltzfQ4Gi0WTVX4a8us9v50WcmSKRvLc06cYRsv3PZYcOPT4/p448vn3lz7Wm87ywqVDS929aq05FW90sQgnMqXuliFPE4i2i3K8zusY8e7WVahFe65WqvKRXmd0sQjqTsYiN29a7q0nckSxGz4ZZXcpy2pXqcMNErOUuUV9eiLej0mTU5OGn5nt/OitqdTTBTit+I7ui4agoQUU27JK73fd9z3NK8NYrvvt1l5K9uK0ztslN2oAAAAAAAAAAAAAABpszzC94QenN9ey7HjvGvGuLfBgny6z39o9u8/9Ohp9Pt6rKGGw7m7L7X0OBotFfVX4a8us9v50WcmSKRvLc06cYRsv3PZYsOPT4/p448vn3lz7Wm87yjqVDS929aq85FW90sQgnMqXuliFPE4i2i3K8zusY8e7WVahFe65WqvKRXmd0sQjqTsYiN29a7q0nckSxGz4ZZXcqy2pXqcEdErcUuUV9eiLWj0l9Tk4a/me386K+p1NMFOK34ju6Dl+Bp0aahBWXN85Pq+57bTaamnxxSkfv3l5XPnvmvx3WSdCAAAAAAAAAAAAAAAabM8wveEHpzfXsux47xrxri3wYJ8us9/aPbvPX7Ohp9Pt6rKOFw7m7Lbm+hwdFor6q/DXyiOc9v2s5MkUjeW5pwjFWWx7LFix4McY8cbR/Obn2mbTvKKpUI73b1qrzkVb3SxCCcype6WIU8TiLaLcrzO6xjx7tZVqEV7rlaq8pFeZ3SxCOpOxiI3b1rurSdyRLEbPhlldyrLalepwR0StxStpFfXsWtHo76m/DXl1nt/OivqdTTBTit+I7ug5fgadGmoQVkt3zk+r7nttNpqafHFKR+/eXlc+e+a/HdZJ0IAAAAAAAAAAAAAABpszzG/oQenN9ey7HjvGvG+PfBp58uto6+0e3v1dDT6fb1WUcLh3N2W3N9Dg6LRX1V+GvLrPb9rOTJFI3luacFGPCtj2WLFjwY4x448o/m7n2mbTvKKpUI73b1qrzkVb3SxCCcype6WIU8TiLaLcrzO6xjx7tZVqEV7rlaq8pFeZ3SxCOpOxiI3b1rurSdyRLEbPhlldyrLalepwR0S9aVtIr69i1pNHk1N+Gn5nt/OivqdTTBTit+I7ug5fgadGmoQVkt3zk+r7nttNpsenpFKR+/eXlc+e+a/HdZJ0IAAAAAAAAAAAAAABpczzG94QenN9ey7HjPGvGvqb4NPPp6z39o9u89ftz6Gn0+3qtzUsLh3N2W3N9Dh6LRX1V+GvLrPb9rOTJFI3luacIxjwrY9lixY9PjjHjjyhz7Wm07yiqVCO929aq85FW90sQgnMqXuliFPE4i2i3K8zusY8e7WVahFe65WqvKRXmd0sQjqTsYiN29a7q0nckSxGz4ZZXcqy2pXqcEdEvWlyivr2LWk0eTU34afmeyvqdTTBTit+I7ug5fgadGmoQVkt3zk+r7nttNpsenpFKR+/eXlc+e+a/HdZJ0IAAAAAAAAAAAAAABpczzG94QenN9ey7HjPGvGvqb4NPPl1nv7R7e/X7c+hp9Pt6rc1LC4dzdltzfQ4ei0V9VfhryjnPb9rOTJFI3luacIxjZbHssWLHp8cY8cbQ59rTad5RVKhHe7etVecire6WIQTmVL3SxCnicRbRbleZ3WMePdrKtQivdcrVXlIrzO6WIR1J2MRG7etd1aTuSJYjZ8MsruVZbUr1OCOi9qXKK+vYtaPSX1OTgr+Z7fzor6nU0wU4rfiO7oOX4GnRpqEFZLd85Pq+57bTabHp8cUpH795eVz575r8d1knQgAAAAAAAAAAAAAAGlzPML3hB6c317LseM8a8a+pvgwT5dZ7+0e3fv9ufQ0+n29VlLC4dzdltzfQ4ei0V9Vfhr5RHOe37WcmSKRvLc04RirLY9lixY8FIx442j+c3PtabTvKKpUI73b1qrzkVb3SxCCcype6WIUsTiLaLcrzO6xjx7tbUqEV7rlaq8pFeZ3SxCOpOxiI3b1rurSdyRLEbPhlldyrLalepwR0StxS5RX16ItaPSX1OTgr+Z7fzor6nU0wU4rfiO7oOX4GnRpqEFZc3zk+r7nttNpqafHFKR+/eXlc+e+a/HdZJ0IAAAAAAAAAAAAAABDiqPHHh4nG+9ufYqa3TTqMU4+OaxPPb4+3fukx34Lb7btc8nXv8A/Z+p5y3/AOYr0yz/APP7W41k/wDr/dcpUFGPCtvhudnBoq4McY6T5fb+/NXtkm07yir3RBnpNPPdvTzVJyKF7p4hBOZUvdLEKWJxFtFuV5ndYx492tqVCK91ytVeUivM7pYhHUnYxEbt613Vm7kqWI2fAyu5Tlk8RU4Y6JW4pW0ivr2Lej0d9Tfhry6z2VtVqqaenFbn0ju6Dl+Cp0YKEFZc3zb6vue102mx6ekUpHl8+8vLZ8981+O6yToQAAAAAAAAAAAAAAABi2aTLMMGyOZbMWyOZbKmNei+Jz9fbakfdNhjza+cziXutxClicRbRb/IrzO6xjx7tbUqEV7rlaq8pFeZ3SxCOpOxiI3b1ruqt3JUsRsBldynLKmIqcMdEvWlbSK+vYt6PR31N+GvLrPZW1Wqpp6cVufSO7oWAwUKNNQgrJfe31fc9rp9PTBSKU5fPvLyubNfNeb3WCdEAAAAAAAAAAAAAAAADEiJsgmW7FsjmWzBs0mWVPMH6K+JzPEZ2xx91jBHqabE4i2i3+Rwpnd0MePdralQivdcrVXlIrzO6WIR1J2MRG7etd1Vu5KliNgMruU5ZUxFThjol60uUV9exb0ejvqcnDXl1nsrarVUwU4rc+kd3QcBgqdGmoQVkvvb6vue102npp8cUpy+fd5XNmvmvN7rJOiAAAAAAAAAAAAAAAAADGbNLztDMImyvMpGDZpMssWyOZbK2MpOcbJ2d97FTVYfrU4d9vNNitFLby09TJ6j9uP4nLt4dk6Wj+69XWUjpKCWR1fep/fL6Fe3hmXvH9/8Jo12PtP9v8qePy+dKHG3Fq6Wje7+KK+bRXxRxWmNk+HUUy24Y3ahu5CvRGwGV3KcsqYipwx0S9aXKK+vYt6PR5NTfhry6z2VtVqqYKcVufSO7oOAwVOjTUIKyX3t9X3Pa6fT009IpSPL5eVzZr5r8d1knRAAAAAAAAAAAAAAAAAAAiqvUgyz5t6wibIJluxbI5lswbNJlswbI5lli2aTLZg2aTLLV+Iv9PL4w+ZR1s/0pXtD/wA0fl5M4ruLuU5ZPEVOGOiVuKXKK+vYt6PR31N+GvLrPZW1Wqpp6cVufSO7oOAwVOjTUIKyW/Vvq+57XT6fHp6RSkeXz7y8rmzXzX47rJOiAAAAAAAAAAAAAAAAAABjUmoxcm7JJtvolqwKOFxlOtTjVpTjOE0pRlF3jKL2aZSvPmmhI2RTLZg2aTLZg2RzLLFs0mWzBs0mWWLZHMtmsz7/AE8vjH5op6yf6Urmi/5o/LQ5TllTET4Y6JW4pW0ivr2KWj0d9Tfhr+Z7OnqdVTT04rc+kd3QsBgqdGChBWS+9vq+57XT6fHgpFKR5fPvLyubNfNfjusE6IAAAAAAAAAAAAAAAAAAADx3lczf+FybEyTtKpDzEet63oO3wi5P7ANF5LMvqYHLqVObk3O9WcW36Dna0Yp7WSV11uRZMfFHlzbVts97Gomrp3TKFt4naU8PjZFMtmLZpMtmDZpMssWyOZbMdXsa+cztDPLmxxWV1KtNw9W/Dq+WqexvPh+bNXh5ff8Aw2x6qmK/Fz2bXAYKFGmoQVkvvb6vudvT6emCkUpy+feVHNmvmvx3WCdEAAAAAAAAAAAAAAAAAAAAA5r5S6H8ZmOBwG9Klx43EK28YyUKUX/xNVFbpfoBofKP49hgovD0GpYmS6XjRT9p8uLpH4N8rh4Tyc+Uivga7hiJTq4erNyqXbc6c5PWpH7d1z+JBmw8cbxzb0vs/ROExdOrTjVpTjOE0pRlF3Uk9mjl23idpWY800acnsmYrjvf/bDM2iOaWGCk92kT10N5/wB07NJzRHJNDBwW938WWaaLFXn5opzWlPGKWyS+wtVpWvlEbI5mZ5sjZgAAAAAAAAAAAAAAAAAAAAAAAcQ8ceLnQxOJWGjKrjcTJQgoQ4nQoUl5undJO8m+Oajb+4r8rh4fK/JZnuMk6k6Lp8b4nUxNThbb1u46zvr7oHv8i8gdGNpYzFTm9LwoxUY/Dildtb8kB1Dw34awmAo+Yw0JRhdytKrOfpPdrjbte2ysjScdZneY82eKeTcG7AAAAAAAAAAAAAAAAAAAAAAAAAAAADmnkf8AWxf/ADOI/wDJGIZdLMsAAAAAAAAAAAAAAAAAAAAAAAAAAAA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https://encrypted-tbn2.gstatic.com/images?q=tbn:ANd9GcRSfzy-ljsj6nlN1ldR7dRlEedpjKEHd_TvOkvQhBAhYnP4Gb2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s://encrypted-tbn2.gstatic.com/images?q=tbn:ANd9GcRSfzy-ljsj6nlN1ldR7dRlEedpjKEHd_TvOkvQhBAhYnP4Gb2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698" name="AutoShape 2" descr="data:image/jpeg;base64,/9j/4AAQSkZJRgABAQAAAQABAAD/2wCEAAkGBxQTEhQUExQVFhUXFRsZFxgXGRsaHxwWGRgaGhscGBwYHCghGR0lHB0fIjEhJSkrLy4uGiA1ODMsNygtLysBCgoKDg0OGxAQGywmICQsLDQ0NzQsLCwvNDQsLCwsLDQ0LCwsLCw0LywsLCwsLCwsLCwsLCwsLCwsLCwsLDQsLP/AABEIAM0A9gMBEQACEQEDEQH/xAAcAAEAAgIDAQAAAAAAAAAAAAAABQYEBwECAwj/xABNEAACAQIDBQQFCAUKBAYDAAABAgMAEQQhMQUGEkFREyJhgQcyUnGRFEJiobHB0fAXIzOS0jVTVXKCk5Sis+FUY7LxFSQ0tMLiJXN0/8QAGwEBAAIDAQEAAAAAAAAAAAAAAAQFAgMGAQf/xAA+EQACAgAEAgUKBAUEAgMAAAAAAQIDBBEhMQUSEzJBUWEUInGBkaGx0eHwFiNiwQZCY6LiM3KC8TRSFSQl/9oADAMBAAIRAxEAPwDeNAKAUB1ZwNSB76A7UB87YlGw+1cYkmV8Q7/2JGZgchzRwfjUHjVXPRCa9Hy+BK4bPKycPWTW1ttrNgkwckIEmHkUpIGGRRs8iL8RF1PW96hxx3/1+RLdZeomPCfm9Jn25mNsmaSLgxGGciSP9op6HqPnIcr/AO2VfXiZU26+rx8CTOuM48rNybvbcjxcXGh7wsHQ6q3j4HkeddLTdG2PNEpLapVy5WSlbTWKA6SyhQWYhVAuSTYAdSTpQFf2pvvg4QbzB2zssfeJIvzGQzBFydRWmy+uG7N0KLJ7Ioe1/STipLiAJAvI2Ej/ABYcHlwnln1gz4i/5UTIYFfzMrEm1sSzcTYiYt17R8raWscs+QqHLE2N5uTJcaK4rJRRK4HfbHRWtNxKABwyDjvbmWbvknn3ufuttjjrUa5YSp9htfdXeOPGxcad11sJIzqpP2qeR++4q2pujbHNFXbVKuWTJqtpqFAKAUAoBQCgFAKAUAoBQCgFAKAxsRjFU2zOYHhn1/2oCL21vIsGHnm4btFGzBeRYDIX9+RNss6yiuaSR5J5LM+fsJBjNr4krxmWUhn77EKoW3qjMKMwAB195qe+WqJB861mfu9vVjNlYkxy9oVRuGbDu1x1JXMgNzDDIg8waxlXGxZo9jZKt5SJv0qSxSvhNpYduKKVTG5A0ZLmzj2uEsLa9z4RJ0u2qdT37CXG3o7I2r1+gj9oLcRyDRlsT9NO6fjkfOuOr82UoPsfuZ0meazMbDTsjBlNiPzY+FbJwU1ys9M+WNJO/E6xk+ujNw2PVTzHhWqFllXmvN+K/cNJnhJEy6zJ5OW/6Qa2q+T7JHnKjG7ZvaPxNbOeXeMkSOF2LiJR6pC9ZCQPgcz5CotuOrho5Z+jUZI7Y/Y8USkfKFMgPqqMvcSNPeawqxNlkuo+XvPSJQEkBVJPQZnytUt5JZtgm8FuvO9iwEa9WzNvBR95FQbOIUw0Wr++3/sEnidzF7M8DsZNQWsFPhYaX63NRYcVlz+cvN94zK7s7HzYWcOhKSIbEHQjmrDmp/AjkavKbuRqcGYWVxnHlZuvdbeOPGxcad11ykjJzVvvU8m5+BBAvabo2xzRS3UyqlkyarcahQCgFAKAUAoBQCgFAKAUAoBQFc7YPI4YWsx0OfS3LUXz5XoDw3gjikjMaluCSN42sSCFZbZcQ6E/Dwr2LyaZ41mmjQLNidnYpgjtFNExXiW2Y62NwVYWNjfWrHzbI6lfrXLQwdo4+SeVpZm45HN2YgC5AA0UADIDQVlGKiskYyk5PNmfsLZ8kvdF+zYglL5Oy3sSOguc/E+NU/E+JQpi4wfnd/d9S0wGBdnnz6vd3lkx06hREnqqxJb2nta4+j9tcrXGTl0kt39+06Ewa3gzcFsmaUXSMke0bAfE6+VaLcTVXpJ6glRsGKIXxMwH0U1+J1+FRfLLLNKYetg4O24If/Twi/tvmfrz+ynkltv+tL1IEXjdrzS343NugyH1a+dS6sNVX1UDxwOBkmH6pGfxX1bjUcRIW/nWyycav9Rpen5bmHOuzUsuy91JFYO8vZ+EV7/vtp7rH31XXcSpy5Yx5vTt7N/geNTl4FsiSwtcnxOvnVLOXM88sjNbHesT0g949gjELxLYSgZH2h7LfceVTsHjHS8n1fgCn7I2lNg8QJE7roSrI2hB1VvA9fca6bD38jU46pmu2pWR5Wbu3d27FjIhJGc9HQ6o3Q/cedX1VsbI80SltqlXLJkpWw1igFAKAUAoBQCgFAKAUAoBQERtvBhrMSQNL9Dl932eNAV0IehoCi+lXBJJwzLwiZTwNGCLlL5Za90n4E9K214mFWam8jXZh526wRRMHspmPfsF52OuuQP3+WukXF8WUYZVrV+434bhjcs7NviXHBQyunBDERfJmXoPm3PqjrnnXKWzhGXPZLx+pfrJLJGdDu1wDixEqxj2RYn4nL7ajyx/M8qotg7HaOEhyii7Rh85/wASMvIV50GJt68sl3IGBjN4J5bjiKr0XL69akV4OmvszfiCOw8TSsQoZ2J0UXPva2g9+WdSpeZHmei8dDF2RTy7SbwO6Uz2L8MQ6Hvt8FIUfvH3VCt4jRDbzn4aL27+4xzm9ll6Sw4HdfDpYsplYc5bNbpZbBARyNr+NV1vE7ppxjlFeHz3HIt3qTKrbT4VXuTe5mdq8PRQCgFAQe8ewVnXiWwlAyPtAfNb7jyqfg8Y6Xyy6rBUdjbUmwc/GnddTwuh0Yc1YfYfMV02HvcGpQejNVtUbI5M3dsHbcWLj7SFrgGzA5FT0Iq9rsjZHmiU1lcq3lIkq2GsUAoBQCgFAKAUAoBQCgMDam2YMOLzSongTmdfVUd5jkcgDoaxlKMVnJ5GUYylokVHb/pGg7JhAvasbABgyixv3tOWWWRuRlrUWzG1xXm6kmvB2SfnaGvsfvBiJsmkKr7Kd0eZ9Y+ZqBZjbZbaE2GErj4ld2mWWM8Jsb5ka2Op8M6zwMYW4hKwxxjlXQ3XoXHB4nBRRoQhkfs1Pez1XpYKPgKob4Yqy2SbyWb9z9pJr6iPDFbzyuOGMCNfo/n7q9hgK4vOWrMyGlkLOA7EsTlc3J55DU+VToQ08xae4xlOMdyWwG7M8h9Ts1PzpNbeCA3v4Nw1GtxtFe8s33LX37ezMx55PZe37z+BYcFulEoHas0jD+wt7eyp08GJqut4rN6VJRXtftf7JDkb1k/2J2CBUAVFVVHJQAPgKrrLZ2Nym22ZRiorJHrWsyFAKAUAoBQCgFAVfenCQSuiCRFxLfs1vcvYFrMBmBbPiOlW2AnfXBz5X0fa+xdmn7pGDsiny56kBsHbc2BnLLe4PDJE2QYA6HoejcvEXB6DD4h1tSjqmYXUq2OT3N27D2xFiohLEbg5EHJlbmrDkR9eRFwQava7I2R5olNOEoS5ZEhWZgKAUAoBQCgFAKAUAoD5uYksWYksxuzE3JJ1JJzJ8TXNSm5PU6BRS2QvWJkemHgaQ2RSx6KL/ZpWM5xgs5PIE1hdzpZBaYqikZj1jY66ZfXUN8VrqkpV5tr1GE4KcXF9pH4Ld6f9msTEoOEu44UuotcE5kG2qqfsqbfjKZN2ymknrktXr4Lu8cjTVnCCgk2197lhwO52hmkJ+jH3R+8e8Rbpw1V28VitKo+t/Lb4m3lk93l6Pn/0WHA7OihFo0Cjw1P9Zjmx8STVZdibbnnOWfw9mxlGCjsZdaDIUAoBQCgFAKAUB0kkCgliAALkk2AHiTXsYSk8kszxvLcxJ9pp2UksRWYIpNo2VrlRfhBBte1SFhZqxV2LlzfboY865XJalN3M39fG4qSN0SOPsi8YGZ7pF+In1jY3sByq64jwaGFw8ZQbbzyfr8CLRinZNp7ZFf8ARbH2+0sRiSMgHe/R5ny/y8edWPHZdDgoUrwXqivnkaMIue1y+9TYm8ewROOJbCVRkeTeDfca5nB4x0vll1WWhVN39tzYKYul734ZIzkGAOh6EZ2PLxBIPUYfEOt80dUzTdTG1ZM3bsPbEWKiEsTXGhB1VuasORH4EZGr2uyM480SmnBwlyskKzMBQCgFAKAUAoBQCgPm1CCBbS1cy008mdCnms0SWwWh7UCdLq2SsSQA3jmAR9mXlGxSt6Nup6/ex6bGghVBwoAoHICwrmpzlJ5yeoPSsQcWoDmgFAKAUAoBQCgOCaAXpkwU9N/onxfyaJCQhk7WZiAqrECWKgX4hla5t51ePgk44fppy1eWSXe9iJ5UnPlS+0UTEYqbbM0heZcNhYhxWkbure4W4uAzmxNzawBt0N/XVVwupKMXKcnlotX8kiG5Svlq8kjy9FGNaPaCxKQUlV1e2h4FZ1YeYtfoxr3jtUZ4Rze8WmvW8v3GEk1Zl3kftuFtn7QmWMZKX4NR+rmQgAHU2DWv1WpWFnHGYSEp9uWfpT+aMLE6rGl95l+9C+A4cLLKRnJLwjxWMWHP2mbkDlzyrnf4ku5roV9yz9r+hMwMcotmwiK5snFf3l3fEwMkYtKB5MOh8eh/IscFjXU+SfV+AKtsHbU2Cn7RNfVkjNwHUfNbowzs2oPUEg9NhsS63mtUzRfRG1eJu/YW2YsXEJYjcHJlPrK3NWHIj68iLgg1ewnGceaOxTTg4PJkjWRiKAUAoBQCgFAKA+Udk47hPCx7p0J5eHuNauJ4Hm/Ngte35mzh2N5fypv0fIsuCKG8chsraNrwuL2PuOh8ulczZzLKUd12eBfFr3Y2swb5NPk65IeoA0vzyzB6e6qnHYaLXTVbPcFnqqBzQCgFAKAUAoDigITeTenDYIDtnPEQSqKCWa3TkPeSBU/BcOvxb/LWi3b2+fsNNt0K+sVjB73z7QxM2HwhWKNYXYSkHjLWCqRnZR2hHIm3Q6XE+GYfA1RtxHnS5ksuz7yIyvnbJxhosirej/eaSLFTtO7MXgkJLlmPFCrSAfAPll4eNpxXh6uphGqO0ltpo9GR8Pdyybk+wxt0sC5wW0sTbiYQdkCc/XIaU+JC2N62Y66KxNFPfLP2J5e8xqi+ScvAi918Pg2MhxsroiKCiIDeRs8rgGxGXTU5i1SsZPEpRWHim3u32GFarefOzYnoxxjzM5iw0OGwyjh7gJZ5OQaRjdrA3JtrbqRXO8crjVBKc3Kb79El25JaeCJuEk5N5JJED6ZGibEQdmwaTsyrhTewDdwG3O5bL3VO/h5WxokprJZ6Z+8041xc1kbL3Q2Z8mwcEJ9ZUu1vbY8Ta+JI8q5jiWIV+JnYts9PQtCfRDkrSJioJuODQFf3l3fEwMkYtKP8w6Hx8fyLHBY3ovMn1fgCr7vbamwU/Gl9bSxnIMoOakHRhnY8j4Eg9PhsT0bzWzNGIpVkfE3lsjakeJiWWJuJW+IPNWHIjpV5GSks1sU0ouLyZm1kYigFAdJZAouxAHUmw+JoCpTb5tLKY8DCJkQkSTyM0cPEDYrEyoxlYG9+EcIyzzFDZCuU9jN2BvK0s74aeIQzBS6cL8aSxAgF42sCLEgFWUHMWvnYYyi4vJljoYmgfSRuuBfFQrkc50AyB5uB0Pzrc8+ZqXRZ/KyLfX/MirbLx9+42Z5HqPxFUvEsD0b6SHVfuLfh2M6RdHN+cveWTDP2wVGa0i/sn620QkfUetUE10bckvNe6/f5lsXDdvbfbApJ3ZUyIPMDn7+oqmxuE6J80OqzwnagAUBxQFS3136iwNo1HazEX4L2CjkXPK/IDM+GRq64ZweeLXPJ5R+PoIt+JVei1ZU93vSdPJiUSdY+ykdU7gsULGwNyTcXOd/K2lW+L4BRGlyrzTSz1e5Grxk3LKWzLXvHv7DhZvk/C8kwKggd1V4wCLsdciDkDrVRguDWYirpm0o6+L0JNuKjCXKlqVf0xbXnjmSFJWWN4OJlXLiPGwNyMyLAZXt8TVt/DuGqlU7ZRTlzaP1IjY2ySlyp6ZGD6YP2uE//AJvvrb/Dzzrt/wBxjjN4+g2NuXsOPDYWIKiB2jUyOALsxHEbta5AJNr6Cuc4pi7L8RJSbyTeS7Flp7ydh64wgstzUvpL2V8nx0hXJJh2q2y9a4cfvX8mrr+DYnp8JHPeOns29xW4qHJY/HU2duBsdY9nRxyLftULyKb59ryIP0LDyrleL4pzxrnB9VpL1fUsMPWlVk+0jYfRVgxJxFpmS9+zLAC3QkDisPffxqVL+I8Q4ZKKT7/psa1goZ6tlwbZkYgaBEVYzGyBALLZgRYge/OqZYmx3K6bbaafsJPIuXlWxTt0/RpFhnWWZ+2kXNVtZA3WxzYjkTb3Vc4/j874Oupcqfb2/QjU4NQectS/VzxNFAKA4IoCv7y7A7YGSMASj4OOh8eh/IscFjei8yfV+H0BXd2d4JcDMWUEqTaWI5XAP+VxyNdRhsS633xZHxFCsXibt2TtOPExLLE3EjfEHmGHIjpV3GSks1sU8ouLyZmVkYmPj8bHDG0srqkaC7MxsABQGkvSXvPPiCqyq0Wy5nWM90CTiXiZZW4l4kDNZuHXhhF+EsQYPlsbXOuhpzj7H97eBv6FxSlPZkn6NdrsUbATftsMvdYWtLhyRwOltbXAvzBU5m9S6bY2RUl99/sJFM2nyS7C07SwZk4XRgmIjJaGUgHgc6g8+BtGUajxAI2my6pTjkizbtbU+VYWGcrwl0uy6gMMmAPMXBt4WrErCsHQg2IIsQRcEdDemeo7DUe/W6zYOQSJfsJG7h0KPmSnLSxKnoOoNTq5qyLjIhWQdcuaJjbMx3GLH1x5X8RXM4/BPDy06rOhwWLV8dd0WKKdpLSIeHER53v66gWvnq3UcxVPKEYZwl1H7vp3E4umwtrriI+IZMMmXofwPI1R4rCyonk9uwEnUUHVjYE9BXsVm0jw+d9m7f7PGPipIlmZmduGTQMx10OYGVfSLsJz4foIScdEs14fMpI2ZT52syzbD37w6Yoyvgo4zK93lVizKTkWAZch1AtzOehrcTwm6dCrja3ktFsn6fqb68RFT5nEjPSCf/y8t8u/D/pRVv4Sv/zo5d0vjIwxP+s/V8EZnpkxavjVCkHs4ArW6lma3wIrX/D1U68L56yzl8jLGSTnp3GZ6VcI8s+DjiRnc4fJVBJ9bw+2tHAZRhVbKTyXMZYtNyil3G2MChEcYIsQigjxCiuRxElK2Uls2/iWMFlFJnTE7OikZHkjR2S/AWUHhva9r6HIZ17Xibq4uMJNJ75MShGTzaMkCtOZmc0AoBQCgFAKAUBxQFf3l3f7YGSMASj/ADjofpdD5e6xwWN6LzJ9X4fQFb3b3hlwMpZQSt7SxHLit7/Vccj5HKupwuI6N/pZGxFCsWm5tXF78YZYI5YyZXlB7KFLdozKO8pB9QLozNYDLqL287q4Q6STyXeVKhJy5UtSo4gSYiQTYtg7BrxxD9lDlYcAPrv/AMxhfM2CjKuTx/Fp35wr0j7399xaUYSMNZasbRwSTxPFILo62P2gjxBsR4gVWU2ypsVkN0SpwU4uLNXNHPhpViv/AOcwffwz2ymw+ZaO3PK5A6ca8hXY4a+Mvz4dWW67pd/7P1MqJxlB8r3W3o+/kbX2Dt1tpKgwSleKO80zDu4dyLcCggiaUHMLpaxOtqtMz2eKbWSNg7F2YuGgjgQsVQWBa1zmSSeEAXueQArwiFZxOH4bnK3ERbPLXqPCgMbGYeOeKSKYFkdbW6dCL6EWFjysKyjLleaPGs1kzSm8Gx5cFPwN14o25MnIm3PkR18jUuUYYitxkQ4ynh7OaJnbMxpazqbMD5g/hXKYzCumTrktPijp8NiI3wUl6yfw+KZG+UwixUATJysdSM/VNvI1VzrUl0Nmz2f32/EkF62djUmjDobg9dQeh8aoLqZVT5ZAyWNgScgK1JZvJHhrE7D2PisW8cbvxkNIxjktHfiFwpIsSeK9hcCx00rrfKuKUYdTlFdi2zl6WkV/R4ec8k/kU3G7Ggk2iMLhGaSJpETi4g2VgZCrAWIAub+B1q5rxNkMJ016ykk3l8CLKuLs5IbFk9I26OJlxplgiaVZVW5W3dZVCWNyLCyg3PU1V8H4lh68KoWSUXFvfxef7kjE0TdmcVnmSWx/RTHaM4hyTw99EyBckn1ugWwyAuQTfOo+J/iNpuNMe3Rv5ekzhgl/MzY8UQW1gLgAX52GgvXLym3n3Z5k/JHpWJ6KJZvI8KMPSrgek/8Adj+Or38O4vvj7foRPLa/EfpUwPSf+7H8VPw7i/0+36Dy2vxH6VMD0n/ux/FT8O4v9Pt+g8tr8R+lTA9J/wC7H8VPw7i/0+36Dy2vxH6VMD0n/ux/FT8O4v8AT7foPLa/EfpUwPSf+7H8VPw7i/0+36Dy2vxJfdrfHD412SESXReI8agC1wMrE8zUTGcKvwkFOzLJvLR/Q2VYiFjyRYqrSQKA4NAUneHDripiuGFnRuGab5gIHq2Gckg6CwGhPKugwbeFrUsRs9VHt9PgvTv2GhzlJ8tft++0z9i7FiwwPACXb15GzZiOp5D6IsBUbE4uzENc2y2XYjZXWoekkajGw6zSqil3ZVVRcsxAAHUk1lCEpyUYrNs8lJRWbMeLcg7TMOIlBw8UbBojmJpF4r5jLskIFxmWzvZefY8M4fLDQaseefZ2FPib1Y1yrY2bszZsWHjEUEaRRjRUAUe/LU+NWpFMqgMDaWCDd4AXGosM8rC+WdqAqsmp95oCL3k2MmMgaN7hhnE/svy/snmK2Vz5HoYWQ51qabnhlwszI4Kuhs69Rr9YsQfdW/E4eGJry9how98sNZn7Sw7OxxBWSM+XUc1Ph1FcfiMO4t12LX71OpqtjZFSi9Cb2Xj/AJOwljuYHPC6X9RvxAzHUZVX30dPHo5ddbPv++3xM2XglJYzmGR1I6gqRaqJc1U+5pnjWayNLSejDGdqUXszHxELIzgDh5EqLsDblbX412//AM/hOTmbeeW2X77FT5HZnkbH3N3LiwILA9pMws0hFrD2UHzR53P1VzXEuLWYt8u0V2fMn0YeNevaWi1VObJBzQCgFABWVfWXpPHsQfow3P2fNsrDTT4WB3KOXd1FzaRxck9APqr6oc8WmPcHZbAFcFhiCLghQQQeYI1oGsjt+j3Zn/A4f9wUA/R7sz/gcP8AuCgH6Pdmf8Dh/wBwUA/R7sz/AIHD/uCgNS7g4dY9sbUjRQqI8yqo0CriSAB4AC1c9/En/jR/3fsybgeu/QbLrii1POedUVmdgqqLszEAADUknQVnCuU5KMVm2eNpLNlekx0mK/Z8cWHPz81klH/L5xJ9IjiIOXDkatI0V4Tr5Sn3bxj6e9+G3fnsak5W7aL3v5GXBCqKFRQqqLKoFgB0Fq0TnKcnKTzbN0YqKyR3rE9MPa+1I8MnHJfM2VVzZm6KPv0HOt+Hw875ZQ9b7F6TCdigtSc3J2HDiljxszLMbhoY8ykDLf1lPrTgk3Zh3bAKBa57PA4GvDQ83Vvd9/0Ka+6VktfYX2pxoFAKAUBCbY2ZfvIAM88utvz/AN6Ar9AQe++6wx0faRD/AMxGLDOwceycvfbx8L1vqt5Hk9jTbXzrPtNRYLFGJiCCBezAgggjI5ciOnhWOPwSxEOaPWW3ie4LFvDz5ZdV7+BaMBi+E3yMbCzC2oOdx4jka5G2rPTZo6ZNNZosGw9pfJmVGbiw8mcb9Cdb9M8iOWvWq7FYfp4uSWU1uvv3ew9ZdRVHsDmgFAKAUAoAKyr6y9J49jH9GWAWfYGHhckLJFIpI1AMsguPGvqco8yaZQ12Ouamt08yG3Z2tLsnEnA4skwMf1UnzVucmF9EPzhfum/iTDrk6Zck9i+xVEMfV5RQspLrL77d/Sja9TTnhQGuvSFvjIJBgsFczsQHdMypvcIlvnZZk5AHxPDFvuefJDcuuHYGtweIxHVWyemf34bv333ZwkEUfakGTgXjIt69hxaZa1JWeWpTyy5nlsaL3L/lva3/AO2f/wB0a5/+JP8Axo/7v2ZLwPXfoLltrbkeGC8V2kc2jiXN5G0soPLqxyFcthMDZiG8tIrdvZffcWFlqh6SJiwck5WXGAXBDJApvHGc82Okr+JyBGXUzp3V0p14b1y7X8l732nkK3LzrPZ2IlKhm84oCLxe1HMjQYaPtZVtxsTaOLi0MrXuTbPgXM25VNqw0FDpcQ+WPZ/7S9HzNE7XnyQWb9yMfau53dEqu0uIC2dn1cDko0jF9FFh1uc69p4tr0bXLDsy7PT3+k9hWovmer7yI3b3glwE3aRgsrECaE5BwMrjksg5HnoeVujwmL5PNl1fh9DRicLzrmhuveby2LtaLFQrNC3EjeRBGqsNVYHIg1blSZ1AKAUBwRfI0BAbV2fYi2QzN8vx1+7pnQEMrV7oNSh+kfdfi4sZAuYzmUXOWVnAty5+GfI3k0W/ysjX1fzIouy8dwkK3qk5HofwNQeKYLnXSwWvaTOG4zlfRT27Cz4XEgAxyXMbdPmtyZfw51zE63nzR6y+8i/RaN29qGNvk0xH/Ke+TA6C/Tp8OlVWNw6sj01a9K+/f7Qy1VUgUAoBQCgArKvrL0nj2O/oc/kbB/1X/wBV6+qHPEvvfu3HjoDG+Trcxv7L259VOhH3gGtdtSsjkyVhMXPDWc8Co7g7ySYeX/w3G9x0PDEzHXThS51BB7h6WGtr6KbHF9HPcsuIYSNsPK6NU913er4+3YlPSJvl8kUQQENiZMhbMoDkDYasfmjzz0Od9riso7sjcOwHTt2WaQju/wBjr6OdzPkq/KJwTiXXMHPs1OZGubHmfLqT5RTyedLcy4lj+nfRw6kdvHIvFSSqPnPZDzrtbapgj4i2JmTjb1EPyhmu9iC2QyUZnwFVHGFRKuKulks88luyXhefmfIi3bL2OsRaR2MuIcWeZ/WOmSgZImWSjw1rmMRinalCK5YLZL9+9+JZVUqGr1feSNRTcdZpVVSzEKqi5JNgANSSdK9jFyajFZtnjaSzZG4btMbwmJmhw1zxSaPMByi9hD/OesbZAa1MsVeC/wBRKVnd2L0978NiPzSt6uke/tZY8BgkhQRxqFUch1OZJOpJOZJzNVN107pc83mzdGKiskZFajIrW8273aXliA7S2a+3/wDb7as8FjuTKFm3w+gK1u7vDNgJu0jBZGymh0DAZXW/qyDkedrHkR1uExnKuSe3Z4fQg4rC83nw37fE3lsXa0WKhWaBuJGGXUHmrDVWByINW7WRVmdXgFAKA6yJxAg8xQFR2hgTEQCb3HS330Big0Bqz0hbo/JX7WEfqHOYGkbez4KeXw6XnU28yye5CvryfMiF2Rjr9xjn809fD31R8TwPRvpa1p2+BccOxnOujm9ewsOEkDqInIXO8bnLhY8j9En4HOqGacXzx9a7/qveW5cd2tsGQGGW4mTW/wA4dfeP96pcbhVD8yvqv3ff0BP1XgUAoBQAVlX1l6Tx7Hf0OfyNg/6r/wCq9fVDni50BrX0zQ4bskZiBirjgsM2jv3g+eSjUE88hqah4tR5ddy84HK7pHFdR793/fxREeiyOGXGySYlnbFglkV+ZtZ2udXGnCbWGefzdeGylNuW5L4xKddEYU5dF4fb9O+puGrA5gqm/WJdxDgoXaOTEkl5EbhaPDxWaVlNjZmuIx4yeFAUHae6EeBfCx4bF4viea/ZvMhQRx9+UsiRrxXyXXV751WcShT0E7JxTeWS0112JOHc+dRTZOkVxRdGJtLaCQpxNcsckjQcTu3JUUZk/Zqa3UYed0so7LdvZelmFligs2YuD2DJiSJMdklwY8KCOFbG4MzD9s2mXqjob5bbMdXh1yYXftn2/wDFdiNHRys1s27vmWoVTN5vMkHND0UAoCs7z7v9peWIfrOa+1b/AOX21Z4LG8nmT2+H0BWt3d4JsBMZIgWRv20OgcDK639WQcjz0PUddhMZypVz27PD6EDFYXmznHc3vszHpPEk0R4kkUMp8DyPQjQjkRVqVhlUAoBQHjisOHFuY0oCp4vBlDbM2vfL8CcrZ/8AagMeSFJEaKRA6PYMD0+453vXqbTzR40nozTG9+7j4KcoTxRtnFINCOl9OJb5+R51PhKNscn6yDOLrlmhs3H9p3T6wHxHUfn7a5nH4J4eXMuqzosDjFfHJ9ZE/hpTJwhTadM0a/rAD1T49L+6qecVDPPqvfw8fn7SeXfd/a4xEfR1ydehzzHgaosXhnTPwewJWogFAKACsq+svSePY7+hz+RsH/Vf/VevqhzxObz7wxYKEyynwRBq7cgPvPKsLJqCzZJwuFsxNirr3+BQ9yd35cfN/wCI465HEDClrBuHNSByjB0Hzjcm49aNVW5y6SZbY7FQw1fkuG/5P7++wlfSLum7n5bhOJcTHYkJq4XmOrge+4Fs8qzvqfXjujRwzGxh+RfrXL3N/fq3JTcnfGPGQM0hWOWJf1wJAFgP2g6J1vobjoTnRd0kfEiY7BSw0/0vZlS3G3rg2jjsaSQs5Ijw/Fw/+kS+UZ1uXBdhz4lzIXLa9SGi4bw7q4XFshnQngWyEM8Z71r5xsL8ri3zR0rxpPRnqZqwARbQxUGz42bgjSMcTyPF2jjjaWV2LEKtrBQbkk2GZIpuLwp5I9I0op56bvwXp7SVhZSUny6v3estew9gLATK7GXEOLPMwsbeyg0RB7I871yeLx0rl0cFywWy/d97LGurlfM9X3kzUA2igFAcUBj43GpEvFIwUeJ+wanyrZVTO15RWYITHbyG3cQIvtzXFx9BB3mqfVgFn5zzfcv3eyBTJpmkdmY3LNra3hoPz76u4QUEooM2H6E9oExYrDMc4Z+Ia5LNxG2f01c+ddPWvyoPw+Bz9j/MkvE2VXpiKAUAoDA2pg+McQ9cDLxF728PL3c6AqhFqAwttbKjxULQyKM80fmj8mGf1cxcVnCbg80YzjzLJmlNqbPkw0xjccLocjyI5MvVTU2cIX15PZkKMpUzzXYS+AxnaLcZMNbHQ8rfjXJYvCyonyy2OowuIjfDmRP4bFNxCePKVP2ijR0tm1vtHnVXOtcvRz6r28H97ewkl62VtFJ4w6HXUc1PMGqC+iVM3CQMytIFABWVfWXpPHsd/Q5/I2D/AKr/AOq9fVDniJO6mKx+Pklx4KYeJiIowwIZOI2C8JyBABYmxNwP6sR1SsnnPZF2sbVhsNGGH676z7V99mRshVAAAFgMgB0qWUhzQGnPSzuXiA/a7Pje0wcYjga3DfhBsAeJhICQVAIyOWdaHUoz5yf5dbOjyd6+L+GpEbm+hvGB4sRLiVwrLZ1EYLyLlezXsoPIjvDUG9biC9Dz2M0uM2njsNjJ5p4oGlVVLmNSEmaMcaQ8Knuki1rZ20yqo41ircNQpVPJt5e4k4WuM55SL9gNnxQrwRRpGvRFCi/XLU1w12IsulzWSbfiW0YRisooyq1GQoDigI/HbZiiPCW4n9hBxN8Bp51JqwtlizyyXe9ECC2jt5+bLAvQWkkPkO6mXXOp9ODh2LmfsXzYK9JtLMsos3845438iwsvkKsVRpk9u5aI9I7FYsKSztcnUk3JP21Mpw07fNrj8jRbfXUs5vIjJNsEsAq5XGZ1OfQaVc4fg/ba/UVN/Fdcq16zavoMwLr8umz7OR40RiCOIx9oWIDAZWdRfrccqnWqMYxhHsItblJuUu1m1K0mwUAoBQCgIfbWzuK7i+QNx/tQFeZSNRagIXfDdhMZhrqQuJjuYzl3xl+ra5FgTex5HPqDtqs5H4GuytTRpxGeGQ3BVlNmU5aag1vxOGhiK+V+pkfD4iWHs5l60WLBYq/DIhsdR4HxrkL6HCTrsR1VVsbYqUXoTmztomFu2jHcJtNGuinkQDoDyPW4qvuoVsejnv2P79/tNhfcNOrqrqbqwuD4Vz04ShJxlugetYgXr2LyaZ4VjYmx9o4WBIINphYowQq/JI2tcljmzknMmuq/E/8AS/u/xK/yD9Xu+pncO1v6VX/BxfxU/E/9L+7/ABHkH6vd9Rw7W/pVf8HF/FT8T/0v7v8AEeQfq931HDtb+lV/wcX8VPxP/S/u/wAR5B+r3fUcO1v6VX/BxfxU/E/9L+7/ABHkH6vd9Rw7W/pVf8HF/FT8T/0v7v8AEeQfq931I3djdJ8Lip8TJiO2efiL/quz7zPxs2Tka3ysNar+JcY8tqUOTlyee+f7I3UYbopZ55lrqkJZ1dwBckADrXqTbyBDz7wpciFWmIyuuSA+LnL4XqZHAyyzsfL8fYCv7S2yzftJLi37OA2HuaTX4X55VZU4WMepH1y39SBES482sirGPoZE/wBZjm1S41LPOTz9Py2BFYjHJHqc+gzP+3narCjB23vzFp39hGvxdVK8569xF4naztpZR8T8eX5zq6w/CK4POx5/Apr+KznpBZfEktiboYrFEME4EOfaSnhFuoB7z+Qt41Y9JCtZR9xBVc5vOT9psLd/0fYeJl4x8pe4uWFlGeVkB/6idfKo873LTYkRpjHU2xh4QiqoAAUACwtp4VoNx6UAoBQCgFAKAgdtYAC78rZe/M55efj9oEMAUYXFiORH3UBSvSNux2y/KoVHagfrUUeuo+dbm4HxFuYqTRbl5rI99WeqNbYDGdmeqnX8RWOPwaxENOstvke4HFuieT6r3LLg8TwkOtmvqp0ZTyPh+FcjbU9YS0fwOojJSWa2LBsPaXyZhzw8h1OZje2YNvr6jPrVfiqOnj+te9ffyPS8KwNiCDcX8qoWmtwdq8AoBQCgFAKA4oDxxeMSIcUjqo8Ta/u6+VbK6p2PKKzBCYneFmBMSBV/nZu6v9katU6GBin+Y833LVgr+0NpKxJdmxDcr92Me5R61WNVDS81KK9r9oI7F493Fmay29Ve6tvcPvqRXTGL81a+1giMRtVFyHePQaD3nSrSjht1zzayXiQb+IU1dub8CLxG0HfK/CCcgupJ5X1OfSrujhlNWstX47FPdxG63SOi8CybE9H2Jls0o+TxnO7jvkHPJNc/G2lSpXxjoiNGiUnnI2DsfczC4YBo07Zx6zy2bh0sRawX3geZqNK6UiTGqMSwOkkhHdJPgOVajYWHBYBVPFwgHkBfL4mgM6gFAKAUAoBQCgOroCLHQ0BVtr4Qo5yyte/LX6tRl40Bgo9jcUBrH0hbpmEnFQr+pc99Rl2bk2yHssT42J8RabRbzeayHfVl5yKrs3HcB4W9Q8/ZP4fZVfxLA9InbDftJvDsbyPo57dhZcHiAtww4kf1l8BzH0hqPhXM2Qb20aOhLRu5tQxMsEjcSNnDJyt7OemeVuRy6WqsZhlZF2wWTW6+/t7gttU4OaAUAoDi9AR+0NsxRGxa78kXvNflkNPOpNOFssWaWne9ECIx22JiBcrhkJtdu85Hgug+uptWFqT0zm/YgV+faKK3FGpd/wCcmPEfIaCrCNMmspPJdy0QI7GYtnPFI1/ech7hoKkVVJebBHjkks2RWJ2uoyQcXjoP96t8Pwm2zWfmr3lbfxSqGkNX7jAXtsQ4RQ7sdEQE/wCUa+81dUYKihZpa97Ke7GXXvLPTuRbtiejiV7NiXES80XvPbxOar/m8RWyeJS2MIYdvcv2xNgwYbi+TxLe2bkcTW09ZsxfoLDwqLOyUtyTGCjsT+EwbyXDA5ZX6W5fYLdPcKwMyUwex1XM/D88/dQEmqgaCgOaAUAoBQCgFAKAUAoDyxWHDqVPP88qAqm0MGUYi1h7/wDe9AeKEMDHJYxkEMrC4IsciOev116s1sePXc0xvru0cFNZbmGTOJj05qfEfWPcan1Wc68SDbXyvTYw9kY75jf2T91UfE8Byt2w27S54djeZdFPcsGHmBUxyHuHMH2G9oeB5j8KoJxefNHf4/fYXBct29rMT2E37VRkfbTkQeZ+0edUuNwyX5tfVfuYLDVcDqzgC5Nh1r1RbBD4jeFL8MKtM30PVz6voB41NhgZZc1j5V47+wEPtLaLnKecIP5qD1vcX5VNpogta4Z+MtvYCHbavDlBGsQzudWPvY1MWH5tbHn8PYCKxOJA7ztz1Y8/PWpddUpebBewwnZGCzk8iLxG2PYHm34fjVxh+DyetryKq/i0VpUszwweCnxT8MaPKw6aL4sTZUHiSKua6KcOvNWXxKmd12IfnPP4F62F6NVybFzWN84owfgz2+z4msZ4j/1MoYdfzF52bs6OHuYeNEH0VAJFtWY5sfEmo0pN7klRS2JbA7MdmuyZEa3Azy6Viekvg9kohJzJ8elAZ4FtKA5oBQCgFAKAUAoBQCgFAKAUBibRwnaKQLX5X997UBVcWgDkAW0y8hQGHtPApiYWgmv2ZGRFrq2oZTbUH8nQ5Rm4vNGMoqSyZpHbuyHwszRSajNSNGU+qw/ORB6VYRcbIkCSdcjN2Zj+McLesPrHX8a5jiGBdEuaPVZ0eAxivjyvrIm8K/EAtwrqbxPe1je/CTyB1B5HwNVE1lm8s091+/zLAteG27iJEAWEB8wzObILcwNTVTPB0wlm56dy3+QIrHYtL/r5GnYfMXuoM/DI+fwqZVXLL8qPKu96sEbiNryMLLaNOSoLfWM/sqRDDwWr1fiCJnxSJqR7hr8BU+rDXXPKETRbiK6lnNkZidsMfUHCOpzP4D66usPweK1tefgVF/FpPSpZeJ32Pu9icUbxxsw5yNcKP7R92gv7qtEqqVktCtfS2vNvMv2wfR1h0s2JdpW14Fuq+4n1j9Xu66ZYhvSJujh0tZF3wuC4QFhRUT5qqABl4WzzHPpUeTbepvSSWhKYbZBYAuLHnrn9floPsrw9JPC7LjQggXI5n3W0/OtAZtAKAUAoBQCgFAKAUAoBQCgFAKAUAoCK2vs3jBZR3za/lb7hQFbkQgkHlQEbvRu9HjsPwAWnQFo2OgNswT7J55ZZEVsqscGa7IKaNJTwvFIVcFZI2IIORDDI/nmDU2cIWw5ZapkKE51TzWjRN4DGBx0YWuOh8K5PF4SdE3HsOpwuKjfBNb9pJTYyRxZ3Yjpc/WOdQI1Qi84olEbiNoImV7noNasMPgLrtUtCJfjaqdJPXuIvFbUdtDwjw6eJ/CrqjhNVes/OfuKe/ils9IafEk9hbl4vE95YykepkkyHvA9ZsvC3jU92V1rJEJVzm82bA2LuHhIBeS+Ik5F1sg9yXIPnfTyMey+T20JEKYotuHhcrZNALWHToAB5VpZuRKYDYxt+sAH1n6j+enOvMxkS2GwaJ6qgePOgPegFAKAUAoBQCgFAKAUAoBQCgFAKAUAoBQCgITbOz9WUDMi56H320oCCuVPQ16Cqb/7sfKozPCD8ojW7DXtEHIW+eBp1zHSt1FvK8nsabqlJZrc1KrEaXH1VMlCM1lJZkKM5RfmvI9flEjWTiY3yCjMk+WZ91R1gsPGXMookPF3yjy8zLTsL0eYqYBpAIIz7frkZaJqP7VvdWc8RGOiMY4eT3Ngbv7p4LDZhDJJlZ5AGIN9RyS3IgX99Rp2yluSYVRjsWKPByMbA9OZsQeYsMx41qNhJ4DYth+ssTe+WeVtDlTMEtBAqCygAeFAelAKAUAoBQCgFAKAUAoBQCgFAKAUAoBQCgFAKAUBwygixFwdQelAVzbWE4M7ZFr3sOfK9r/X4+4CKViNCaMIhcbuhgZZO0eE8RzcKzKGbrZSAL8yBrmbnOtsbppZJmuVUW82SeCwcUC8MEaxA68AsSerEZnzrCUpPdmSSWxLw7NlbMH4k8xesTImIdkIPWCnwtl9edAZ6qBoLficzQHagFAKAUAoBQCgFAKAUAoBQCgFAKAUAoBQCgFAKAUAoBQHnPCHFmAIoCrNgbu44rWPT3Hr40B4/JfH5/Bp9etAWTC7OQBSQCbcxln4UBn0AoBQCgFAKAUAoBQCgFAKAUAoBQ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9" name="Diagram 8"/>
          <p:cNvGraphicFramePr/>
          <p:nvPr/>
        </p:nvGraphicFramePr>
        <p:xfrm>
          <a:off x="460374" y="1066800"/>
          <a:ext cx="7616826"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9700" name="Picture 4" descr="C:\Users\admin\AppData\Local\Microsoft\Windows\Temporary Internet Files\Content.IE5\IOPBIKJE\MC900431497[1].png"/>
          <p:cNvPicPr>
            <a:picLocks noChangeAspect="1" noChangeArrowheads="1"/>
          </p:cNvPicPr>
          <p:nvPr/>
        </p:nvPicPr>
        <p:blipFill>
          <a:blip r:embed="rId7"/>
          <a:srcRect/>
          <a:stretch>
            <a:fillRect/>
          </a:stretch>
        </p:blipFill>
        <p:spPr bwMode="auto">
          <a:xfrm>
            <a:off x="7010627" y="160338"/>
            <a:ext cx="2133372" cy="213337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88424" cy="762000"/>
          </a:xfrm>
        </p:spPr>
        <p:txBody>
          <a:bodyPr/>
          <a:lstStyle/>
          <a:p>
            <a:r>
              <a:rPr lang="en-US" sz="4400" b="1" dirty="0" smtClean="0">
                <a:solidFill>
                  <a:srgbClr val="7030A0"/>
                </a:solidFill>
                <a:latin typeface="Comic Sans MS" pitchFamily="66" charset="0"/>
              </a:rPr>
              <a:t>Develop Solutions</a:t>
            </a:r>
            <a:endParaRPr lang="en-US" sz="4400" b="1" dirty="0">
              <a:solidFill>
                <a:srgbClr val="7030A0"/>
              </a:solidFill>
              <a:latin typeface="Comic Sans MS" pitchFamily="66" charset="0"/>
            </a:endParaRPr>
          </a:p>
        </p:txBody>
      </p:sp>
      <p:sp>
        <p:nvSpPr>
          <p:cNvPr id="2050" name="AutoShape 2" descr="data:image/jpeg;base64,/9j/4AAQSkZJRgABAQAAAQABAAD/2wCEAAkGBw8SDxQREhIQFBUVFA8UFRUVDhQaFBQUFRQWFhgYGBkYHCggHhwlGxQUITEhJSkrLi4zFx8zODMvQzQyMCwBCgoKDg0OGhAQGywlHyQsLCwsLC4sLCwvLDAsLCwsNCwsLCwsNCwsLDQsNCwsLC4sLCwsLCwsLCwsLCwsLDIsLP/AABEIAOEA4QMBEQACEQEDEQH/xAAcAAEAAgMBAQEAAAAAAAAAAAAAAwQCBQcGAQj/xAA/EAACAQIEBAEJBgUBCQAAAAAAAQIDEQQFITESQVFhBgcTIjJCUnGx0YGRocHh8RQVI0NiNBYzcnSTorLi8P/EABoBAQACAwEAAAAAAAAAAAAAAAADBAECBQb/xAAyEQEAAgECBAUEAQMEAwEAAAAAAQIDBBESMUFRBSEiYbETcYHh8COh0RQyM8FCUpIG/9oADAMBAAIRAxEAPwDuIAAAAAAAAAAAAAAAAAAAAAAAB5rPs6velSentST37J/mV8mTpDr6PR7evJH2j/Lz0a8ou8ZST6qTTIYnZ0rVraNphtcB4mqQ0qLjj12kvyZLXLMc1HN4fS3nTyn+z1OCxtOrHipyTXPquzXIsRaJ5ORkxXxztaFgyjAAAAAAAAAAAAAAAAAAAAAAAAAAA81n2dXvSpPTaUlz7L6lfJk6Q6+j0e39TJ+IeblIhdRFKQEcpBhlhMbUpT46cmn+DXRrmjMTMT5I8mOuSvDaHusizyniI20jUW8evePVfItUvFnD1OlthnvHdtjdVAAAAAAAAAAAAAAAAAAAAAAAADzWfZ1e9Kk9NpSXPsvqV8mTpDr6PR7f1Mn4h5uUiF1EUpARykGEUpARykGHylXlCSnFuMk7prdMzE7NbVi0bTydD8N55HEws7KpFelHr/ku3yLVL8UOFqtNOG3lyluTdVAAAAAAAAAAAAAAAAAAAAAAPJYXxxgcViq2DoVlKpS9b3alvW82/aUXo/pqYltCpmmA4fTj6vNe7+hWvj284dnSavj9F+fz+2plIjdBHKQYRSYEcpBhFKQEcmGGeExk6NSNSDtKLuuj6p9mZidp3hpkpF6zWzqeTZlDEUY1Y89JLnGS3X/3Yt1txRu8/mxTivNZXjZEAAAAAAAAAAAAAAAAAAABy3yleU+eX42lhlhpSpNcVactPOQas40Xs2r636W03A8fjfJ75/EUcxyavGFCpLzjabTwz3bilra91wcnptthl2LKqkJwUJy4qiilJ2S49NZKPL4DY3abPsndO9SGsOa939Cvkx7ecOzpNZx+i/P5/bQykROgjlIMIpSAjkwwjlIMIpSMje+C848xiVCT/p1Woy6KXsy+/T7STHbaVPWYfqU3jnDqBZcQAAAAAAAAAAAAAAAAAAHhvKt/MKuX1KeAlaX9xRT85Up+1Gm09H+LWi74Z2c98D45Z5hZ5bj6c3OkrwxXDrBrRcUntU5W9pJ32uB0LJcDTyqnHDUof016196r2dRvnJ/oZYfc7w7UVicO24es+HeD6/Dr0Au+H/ENPEp05WVVLWPKa6r80YZhqvEGTunepTV4c17n6Fe9NvOHZ0mr4/Rfn8/t5+UiJfRyYYRykGEUpGRHJhhFKQHov9tcX1j+P1JPqSp/6LG6oWXFAAAAAAAAAAAAAAAAGmzPMb+hB6c317LseO8a8a4t8Gnny627+0e3eeroafT7eqyHA3m7dOZf8D8Uvqa/Sy84/wDLv9/f5R6nFFPVDDH5NCEZSoQjFyk5zUYpOpJ7ydt5aL4nolNrsNmVPER/h67tL2J879Pj8wNFLMq+XYhwqLihLdcpx96N+fb7GBR8UZZwwWYYGTdL13wetSa5pdFzXL4bGW+8G+MaeNj5qpwxrxXpR5VI+9H81yMESg8QZN5u9SmvQ5r3P0+RXvTbzh2NLq+P0X5/P7eelIiXkUpGRHJhhFKQF/Icmq4urwQ0itZztpBfm+iNq1m0oc2auKu8vf8A+wmB6VP+oyf6VXL/ANdleoJFMAAAAAAAAAAAAAAA02Z5je8IPTm+vZdjx3jXjXFvgwT5dZ7+0e3eev2dDT6fb1WUMNh3N2W3N9DgaLRZNVfhry6z2/nRZyZIpG8tzTpxhGy/c9lhxY9PjjHjjy+feXPtabzvL6qvI6Gn1UW9FufRHbHt5w8t4uyB1IutQXprWUF7feP+Xz+d1G0GWZ1RxtP+CxjtPajV9ri2Sb974+ts9dw87DNsXk2LdKtFzpT1lH2asNuOnf2kuX2PkwKXjXIeCEc2yucnQuqj82/Sw8k9ZJb8Keji/V1vpsHsvJ149pZjT81V4Y4mEfThtGrFbzgvnHl8AzEpfEeSOnerTXoe1H3P/X5Fe9NvOHX0uq4/Rfn8/t5yUiNdRSkBfyHJquLq8ENIqznNrSC/N9EbVrNpQ5s1cVd5dbynLKWHpKlSVkt3zk+bb5stRERG0OHkyWyW4rLhlGAAAAAAAAAAAAAAAabM8xveEHpzfXsux47xrxri3wYJ8us9/aPbvP8A06Gn0+3qsoYbDubsvtfQ4Gi0WTVX4a8us9v50WcmSKRvLc06cYRsv3PZYsOPT4/p448vn3lz7Wm87ywqVDS929aq05FW90sQzpYi+j3+Z1ND4hF5+nk59J7/AL+UGXDt6o5PCeUPwc6sZYnCx/qq7qU1/c/yj/n25/HfrKzzGReI8NmdH+WZi7VdsPiHpLj2Sbf9z46S2eu4edwWZ4/w/j5Ua8XUw9TWcV6laG3nKd9ppaNPpZ8mDkn8Y+FY04wznKJvzDfnGqd1LDy5yiuUE7px9nXlsHQfJx49pZjS81V4YYmEfTh7NWOznD848r9AzEvvibIHSvVpL+nvKPud1/j8ivem3nDraXVcfovz+f21eRZNVxdXghpFWc5taQj+b6I1rWbSsZs1cVd5dbynLKWHpKlSVkt3zk+cpPmy1EREbQ4eTJbJbisuGUYAAAAAAAAAAAAAABpszzG94QenN9ey7HjvGvGuLfT4J8us9/aPbvPX7Ohp9Pt6rKGGw7m7L7X0OBotFfVX4a8us9lnJkikby3NOnGEbL9z2WLFj0+OMeOPL595c+1pvO8o6lQ0vdvWqvORVvdLEIJzKl7pYhTxOIttv8ivM7+axjx7pMBmPF6EnryfX9T0Ph3icZJjFlnz6T3/AH8qmr0fD66cusdv0575U/J3/EKWNwcbVleVWlFf762vFG39zt7Xx37jmzDR+FvEeHzbD/yrM3astMPiH6/GtEm3tU5f5bPXcNRluPx3h3HyoVouph6jvKK9SrDbzlO+imlo19j5MHJZ8Y+FY04wznKJt0G/ONU9JYeXOUVygndOPs7bbB0ryYeMP5rRlCUOGvSUVW9F+bkpXSmnsr2fo9hszEuhZdl9KhDzdKKjG7bst292xERHJm+S153tK0ZaAAAAAAAAAAAAAAAGmzPML3hB6c317LseO8a8a4t8GCfLrPf2j27z1dDT6fb1WUMNh3N2W3N9DgaLRX1WThry6z2WcmSKRvLc06cYR4V+57LFix6fHGPHy+feXPtabzvLCpUNL3b1qrTkVb3SxCCcype6WIU8TiLaLcrzO6xjx7tZVqEV7rlaq8pFebJYhucszJO0Jv0uT979T1fhXin1f6WWfV0nv+/lxtZoZpvkxx5dY7fp4Tyn+ThYjixuDjauvSqU1oq1vaj0qfO3XfvuVMNH4Y8RYfNcP/Ks00rLShXek+NaJNvaottfW2eu4WfJx4eznA5tPBKHHhpelWnJPzDp7RqRfKpy4d3qnorocnbskyTC4Ok6WGpQpQcpTairXlJ6t/LskkZYbAAAAAAAAAAAAAAAABpszzG94QenN9ey7HjvGvGuLfBgny6z39o9u89XQ0+n29VlDDYdzdltzfQ4Gi0WTVZOGvLrPZZyZIpG8tzTpxhHhX7nssOHHp8cY8fL595c+1pvO8sKlQ0vdvWqtORVvdLEIJzKl7pYhTxOItotyvM7rGPHu1lWoRXuuVqrykV5ndLEI6k7GIjdvWu6s5O9yWPLkl2jbZ6HJs14rU5v0uT97s+56jwzxP6m2LLPq6T3/fy4Gv0HB/Ux8usdv08z418lkMwxEcRh5RoVXOPnnZ8Mo85pL+4vx/E70ORLqOWYJUaNOkpTnwQhHjnK858KS4pPnJ2uzLC0AAAAAAAAAAAAAAAA02Z5he8IPTm+vZdjx3jXjXFvg08+XWe/tHt3nr9nQ0+n29VlDDYdzdltzfQ4Gi0WTVX4a8us9v50WcmSKRvLc06cYRsv3PZYcOPT4/p448vn3lz7Wm87ywqVDS929aq05FW90sQgnMqXuliFPE4i2i3K8zusY8e7WVahFe65WqvKRXmd0sQjqTsYiN29a7q0nckSxGz4ZZXcpy2pXqcMNErOUuUV9eiLej0mTU5OGn5nt/OitqdTTBTit+I7ui4agoQUU27JK73fd9z3NK8NYrvvt1l5K9uK0ztslN2oAAAAAAAAAAAAAABpszzC94QenN9ey7HjvGvGuLfBgny6z39o9u8/9Ohp9Pt6rKGGw7m7L7X0OBotFfVX4a8us9v50WcmSKRvLc06cYRsv3PZYsOPT4/p448vn3lz7Wm87yjqVDS929aq85FW90sQgnMqXuliFPE4i2i3K8zusY8e7WVahFe65WqvKRXmd0sQjqTsYiN29a7q0nckSxGz4ZZXcqy2pXqcEdErcUuUV9eiLWj0l9Tk4a/me386K+p1NMFOK34ju6Dl+Bp0aahBWXN85Pq+57bTaamnxxSkfv3l5XPnvmvx3WSdCAAAAAAAAAAAAAAAabM8wveEHpzfXsux47xrxri3wYJ8us9/aPbvPX7Ohp9Pt6rKOFw7m7Lbm+hwdFor6q/DXyiOc9v2s5MkUjeW5pwjFWWx7LFix4McY8cbR/Obn2mbTvKKpUI73b1qrzkVb3SxCCcype6WIU8TiLaLcrzO6xjx7tZVqEV7rlaq8pFeZ3SxCOpOxiI3b1rurSdyRLEbPhlldyrLalepwR0StxStpFfXsWtHo76m/DXl1nt/OivqdTTBTit+I7ug5fgadGmoQVkt3zk+r7nttNpqafHFKR+/eXlc+e+a/HdZJ0IAAAAAAAAAAAAAABpszzG/oQenN9ey7HjvGvG+PfBp58uto6+0e3v1dDT6fb1WUcLh3N2W3N9Dg6LRX1V+GvLrPb9rOTJFI3luacFGPCtj2WLFjwY4x448o/m7n2mbTvKKpUI73b1qrzkVb3SxCCcype6WIU8TiLaLcrzO6xjx7tZVqEV7rlaq8pFeZ3SxCOpOxiI3b1rurSdyRLEbPhlldyrLalepwR0S9aVtIr69i1pNHk1N+Gn5nt/OivqdTTBTit+I7ug5fgadGmoQVkt3zk+r7nttNpsenpFKR+/eXlc+e+a/HdZJ0IAAAAAAAAAAAAAABpczzG94QenN9ey7HjPGvGvqb4NPPp6z39o9u89ftz6Gn0+3qtzUsLh3N2W3N9Dh6LRX1V+GvLrPb9rOTJFI3luacIxjwrY9lixY9PjjHjjyhz7Wm07yiqVCO929aq85FW90sQgnMqXuliFPE4i2i3K8zusY8e7WVahFe65WqvKRXmd0sQjqTsYiN29a7q0nckSxGz4ZZXcqy2pXqcEdEvWlyivr2LWk0eTU34afmeyvqdTTBTit+I7ug5fgadGmoQVkt3zk+r7nttNpsenpFKR+/eXlc+e+a/HdZJ0IAAAAAAAAAAAAAABpczzG94QenN9ey7HjPGvGvqb4NPPl1nv7R7e/X7c+hp9Pt6rc1LC4dzdltzfQ4ei0V9VfhryjnPb9rOTJFI3luacIxjZbHssWLHp8cY8cbQ59rTad5RVKhHe7etVecire6WIQTmVL3SxCnicRbRbleZ3WMePdrKtQivdcrVXlIrzO6WIR1J2MRG7etd1aTuSJYjZ8MsruVZbUr1OCOi9qXKK+vYtaPSX1OTgr+Z7fzor6nU0wU4rfiO7oOX4GnRpqEFZLd85Pq+57bTabHp8cUpH795eVz575r8d1knQgAAAAAAAAAAAAAAGlzPML3hB6c317LseM8a8a+pvgwT5dZ7+0e3fv9ufQ0+n29VlLC4dzdltzfQ4ei0V9Vfhr5RHOe37WcmSKRvLc04RirLY9lixY8FIx442j+c3PtabTvKKpUI73b1qrzkVb3SxCCcype6WIUsTiLaLcrzO6xjx7tbUqEV7rlaq8pFeZ3SxCOpOxiI3b1rurSdyRLEbPhlldyrLalepwR0StxS5RX16ItaPSX1OTgr+Z7fzor6nU0wU4rfiO7oOX4GnRpqEFZc3zk+r7nttNpqafHFKR+/eXlc+e+a/HdZJ0IAAAAAAAAAAAAAABDiqPHHh4nG+9ufYqa3TTqMU4+OaxPPb4+3fukx34Lb7btc8nXv8A/Z+p5y3/AOYr0yz/APP7W41k/wDr/dcpUFGPCtvhudnBoq4McY6T5fb+/NXtkm07yir3RBnpNPPdvTzVJyKF7p4hBOZUvdLEKWJxFtFuV5ndYx492tqVCK91ytVeUivM7pYhHUnYxEbt613Vm7kqWI2fAyu5Tlk8RU4Y6JW4pW0ivr2Lej0d9Tfhry6z2VtVqqaenFbn0ju6Dl+Cp0YKEFZc3zb6vue102mx6ekUpHl8+8vLZ8981+O6yToQAAAAAAAAAAAAAAABi2aTLMMGyOZbMWyOZbKmNei+Jz9fbakfdNhjza+cziXutxClicRbRb/IrzO6xjx7tbUqEV7rlaq8pFeZ3SxCOpOxiI3b1ruqt3JUsRsBldynLKmIqcMdEvWlbSK+vYt6PR31N+GvLrPZW1Wqpp6cVufSO7oWAwUKNNQgrJfe31fc9rp9PTBSKU5fPvLyubNfNeb3WCdEAAAAAAAAAAAAAAAADEiJsgmW7FsjmWzBs0mWVPMH6K+JzPEZ2xx91jBHqabE4i2i3+Rwpnd0MePdralQivdcrVXlIrzO6WIR1J2MRG7etd1Vu5KliNgMruU5ZUxFThjol60uUV9exb0ejvqcnDXl1nsrarVUwU4rc+kd3QcBgqdGmoQVkvvb6vue102npp8cUpy+fd5XNmvmvN7rJOiAAAAAAAAAAAAAAAAADGbNLztDMImyvMpGDZpMssWyOZbK2MpOcbJ2d97FTVYfrU4d9vNNitFLby09TJ6j9uP4nLt4dk6Wj+69XWUjpKCWR1fep/fL6Fe3hmXvH9/8Jo12PtP9v8qePy+dKHG3Fq6Wje7+KK+bRXxRxWmNk+HUUy24Y3ahu5CvRGwGV3KcsqYipwx0S9aXKK+vYt6PR5NTfhry6z2VtVqqYKcVufSO7oOAwVOjTUIKyX3t9X3Pa6fT009IpSPL5eVzZr5r8d1knRAAAAAAAAAAAAAAAAAAAiqvUgyz5t6wibIJluxbI5lswbNJlswbI5lli2aTLZg2aTLLV+Iv9PL4w+ZR1s/0pXtD/wA0fl5M4ruLuU5ZPEVOGOiVuKXKK+vYt6PR31N+GvLrPZW1Wqpp6cVufSO7oOAwVOjTUIKyW/Vvq+57XT6fHp6RSkeXz7y8rmzXzX47rJOiAAAAAAAAAAAAAAAAAABjUmoxcm7JJtvolqwKOFxlOtTjVpTjOE0pRlF3jKL2aZSvPmmhI2RTLZg2aTLZg2RzLLFs0mWzBs0mWWLZHMtmsz7/AE8vjH5op6yf6Urmi/5o/LQ5TllTET4Y6JW4pW0ivr2KWj0d9Tfhr+Z7OnqdVTT04rc+kd3QsBgqdGChBWS+9vq+57XT6fHgpFKR5fPvLyubNfNfjusE6IAAAAAAAAAAAAAAAAAAADx3lczf+FybEyTtKpDzEet63oO3wi5P7ANF5LMvqYHLqVObk3O9WcW36Dna0Yp7WSV11uRZMfFHlzbVts97Gomrp3TKFt4naU8PjZFMtmLZpMtmDZpMssWyOZbMdXsa+cztDPLmxxWV1KtNw9W/Dq+WqexvPh+bNXh5ff8Aw2x6qmK/Fz2bXAYKFGmoQVkvvb6vudvT6emCkUpy+feVHNmvmvx3WCdEAAAAAAAAAAAAAAAAAAAAA5r5S6H8ZmOBwG9Klx43EK28YyUKUX/xNVFbpfoBofKP49hgovD0GpYmS6XjRT9p8uLpH4N8rh4Tyc+Uivga7hiJTq4erNyqXbc6c5PWpH7d1z+JBmw8cbxzb0vs/ROExdOrTjVpTjOE0pRlF3Uk9mjl23idpWY800acnsmYrjvf/bDM2iOaWGCk92kT10N5/wB07NJzRHJNDBwW938WWaaLFXn5opzWlPGKWyS+wtVpWvlEbI5mZ5sjZgAAAAAAAAAAAAAAAAAAAAAAAcQ8ceLnQxOJWGjKrjcTJQgoQ4nQoUl5undJO8m+Oajb+4r8rh4fK/JZnuMk6k6Lp8b4nUxNThbb1u46zvr7oHv8i8gdGNpYzFTm9LwoxUY/Dildtb8kB1Dw34awmAo+Yw0JRhdytKrOfpPdrjbte2ysjScdZneY82eKeTcG7AAAAAAAAAAAAAAAAAAAAAAAAAAAADmnkf8AWxf/ADOI/wDJGIZdLMsAAAAAAAAAAAAAAAAAAAAAAAAAAAA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w8SDxQREhIQFBUVFA8UFRUVDhQaFBQUFRQWFhgYGBkYHCggHhwlGxQUITEhJSkrLi4zFx8zODMvQzQyMCwBCgoKDg0OGhAQGywlHyQsLCwsLC4sLCwvLDAsLCwsNCwsLCwsNCwsLDQsNCwsLC4sLCwsLCwsLCwsLCwsLDIsLP/AABEIAOEA4QMBEQACEQEDEQH/xAAcAAEAAgMBAQEAAAAAAAAAAAAAAwQCBQcGAQj/xAA/EAACAQIEBAEJBgUBCQAAAAAAAQIDEQQFITESQVFhBgcTIjJCUnGx0YGRocHh8RQVI0NiNBYzcnSTorLi8P/EABoBAQACAwEAAAAAAAAAAAAAAAADBAECBQb/xAAyEQEAAgECBAUEAQMEAwEAAAAAAQIDBBESMUFRBSEiYbETcYHh8COh0RQyM8FCUpIG/9oADAMBAAIRAxEAPwDuIAAAAAAAAAAAAAAAAAAAAAAAB5rPs6velSentST37J/mV8mTpDr6PR7evJH2j/Lz0a8ou8ZST6qTTIYnZ0rVraNphtcB4mqQ0qLjj12kvyZLXLMc1HN4fS3nTyn+z1OCxtOrHipyTXPquzXIsRaJ5ORkxXxztaFgyjAAAAAAAAAAAAAAAAAAAAAAAAAAA81n2dXvSpPTaUlz7L6lfJk6Q6+j0e39TJ+IeblIhdRFKQEcpBhlhMbUpT46cmn+DXRrmjMTMT5I8mOuSvDaHusizyniI20jUW8evePVfItUvFnD1OlthnvHdtjdVAAAAAAAAAAAAAAAAAAAAAAAADzWfZ1e9Kk9NpSXPsvqV8mTpDr6PR7f1Mn4h5uUiF1EUpARykGEUpARykGHylXlCSnFuMk7prdMzE7NbVi0bTydD8N55HEws7KpFelHr/ku3yLVL8UOFqtNOG3lyluTdVAAAAAAAAAAAAAAAAAAAAAAPJYXxxgcViq2DoVlKpS9b3alvW82/aUXo/pqYltCpmmA4fTj6vNe7+hWvj284dnSavj9F+fz+2plIjdBHKQYRSYEcpBhFKQEcmGGeExk6NSNSDtKLuuj6p9mZidp3hpkpF6zWzqeTZlDEUY1Y89JLnGS3X/3Yt1txRu8/mxTivNZXjZEAAAAAAAAAAAAAAAAAAABy3yleU+eX42lhlhpSpNcVactPOQas40Xs2r636W03A8fjfJ75/EUcxyavGFCpLzjabTwz3bilra91wcnptthl2LKqkJwUJy4qiilJ2S49NZKPL4DY3abPsndO9SGsOa939Cvkx7ecOzpNZx+i/P5/bQykROgjlIMIpSAjkwwjlIMIpSMje+C848xiVCT/p1Woy6KXsy+/T7STHbaVPWYfqU3jnDqBZcQAAAAAAAAAAAAAAAAAAHhvKt/MKuX1KeAlaX9xRT85Up+1Gm09H+LWi74Z2c98D45Z5hZ5bj6c3OkrwxXDrBrRcUntU5W9pJ32uB0LJcDTyqnHDUof016196r2dRvnJ/oZYfc7w7UVicO24es+HeD6/Dr0Au+H/ENPEp05WVVLWPKa6r80YZhqvEGTunepTV4c17n6Fe9NvOHZ0mr4/Rfn8/t5+UiJfRyYYRykGEUpGRHJhhFKQHov9tcX1j+P1JPqSp/6LG6oWXFAAAAAAAAAAAAAAAAGmzPMb+hB6c317LseO8a8a4t8Gnny627+0e3eeroafT7eqyHA3m7dOZf8D8Uvqa/Sy84/wDLv9/f5R6nFFPVDDH5NCEZSoQjFyk5zUYpOpJ7ydt5aL4nolNrsNmVPER/h67tL2J879Pj8wNFLMq+XYhwqLihLdcpx96N+fb7GBR8UZZwwWYYGTdL13wetSa5pdFzXL4bGW+8G+MaeNj5qpwxrxXpR5VI+9H81yMESg8QZN5u9SmvQ5r3P0+RXvTbzh2NLq+P0X5/P7eelIiXkUpGRHJhhFKQF/Icmq4urwQ0itZztpBfm+iNq1m0oc2auKu8vf8A+wmB6VP+oyf6VXL/ANdleoJFMAAAAAAAAAAAAAAA02Z5je8IPTm+vZdjx3jXjXFvgwT5dZ7+0e3eev2dDT6fb1WUMNh3N2W3N9DgaLRZNVfhry6z2/nRZyZIpG8tzTpxhGy/c9lhxY9PjjHjjy+feXPtabzvL6qvI6Gn1UW9FufRHbHt5w8t4uyB1IutQXprWUF7feP+Xz+d1G0GWZ1RxtP+CxjtPajV9ri2Sb974+ts9dw87DNsXk2LdKtFzpT1lH2asNuOnf2kuX2PkwKXjXIeCEc2yucnQuqj82/Sw8k9ZJb8Keji/V1vpsHsvJ149pZjT81V4Y4mEfThtGrFbzgvnHl8AzEpfEeSOnerTXoe1H3P/X5Fe9NvOHX0uq4/Rfn8/t5yUiNdRSkBfyHJquLq8ENIqznNrSC/N9EbVrNpQ5s1cVd5dbynLKWHpKlSVkt3zk+bb5stRERG0OHkyWyW4rLhlGAAAAAAAAAAAAAAAabM8xveEHpzfXsux47xrxri3wYJ8us9/aPbvP8A06Gn0+3qsoYbDubsvtfQ4Gi0WTVX4a8us9v50WcmSKRvLc06cYRsv3PZYsOPT4/p448vn3lz7Wm87ywqVDS929aq05FW90sQzpYi+j3+Z1ND4hF5+nk59J7/AL+UGXDt6o5PCeUPwc6sZYnCx/qq7qU1/c/yj/n25/HfrKzzGReI8NmdH+WZi7VdsPiHpLj2Sbf9z46S2eu4edwWZ4/w/j5Ua8XUw9TWcV6laG3nKd9ppaNPpZ8mDkn8Y+FY04wznKJvzDfnGqd1LDy5yiuUE7px9nXlsHQfJx49pZjS81V4YYmEfTh7NWOznD848r9AzEvvibIHSvVpL+nvKPud1/j8ivem3nDraXVcfovz+f21eRZNVxdXghpFWc5taQj+b6I1rWbSsZs1cVd5dbynLKWHpKlSVkt3zk+cpPmy1EREbQ4eTJbJbisuGUYAAAAAAAAAAAAAABpszzG94QenN9ey7HjvGvGuLfT4J8us9/aPbvPX7Ohp9Pt6rKGGw7m7L7X0OBotFfVX4a8us9lnJkikby3NOnGEbL9z2WLFj0+OMeOPL595c+1pvO8o6lQ0vdvWqvORVvdLEIJzKl7pYhTxOIttv8ivM7+axjx7pMBmPF6EnryfX9T0Ph3icZJjFlnz6T3/AH8qmr0fD66cusdv0575U/J3/EKWNwcbVleVWlFf762vFG39zt7Xx37jmzDR+FvEeHzbD/yrM3astMPiH6/GtEm3tU5f5bPXcNRluPx3h3HyoVouph6jvKK9SrDbzlO+imlo19j5MHJZ8Y+FY04wznKJt0G/ONU9JYeXOUVygndOPs7bbB0ryYeMP5rRlCUOGvSUVW9F+bkpXSmnsr2fo9hszEuhZdl9KhDzdKKjG7bst292xERHJm+S153tK0ZaAAAAAAAAAAAAAAAGmzPML3hB6c317LseO8a8a4t8GCfLrPf2j27z1dDT6fb1WUMNh3N2W3N9DgaLRX1WThry6z2WcmSKRvLc06cYR4V+57LFix6fHGPHy+feXPtabzvLCpUNL3b1qrTkVb3SxCCcype6WIU8TiLaLcrzO6xjx7tZVqEV7rlaq8pFebJYhucszJO0Jv0uT979T1fhXin1f6WWfV0nv+/lxtZoZpvkxx5dY7fp4Tyn+ThYjixuDjauvSqU1oq1vaj0qfO3XfvuVMNH4Y8RYfNcP/Ks00rLShXek+NaJNvaottfW2eu4WfJx4eznA5tPBKHHhpelWnJPzDp7RqRfKpy4d3qnorocnbskyTC4Ok6WGpQpQcpTairXlJ6t/LskkZYbAAAAAAAAAAAAAAAABpszzG94QenN9ey7HjvGvGuLfBgny6z39o9u89XQ0+n29VlDDYdzdltzfQ4Gi0WTVZOGvLrPZZyZIpG8tzTpxhHhX7nssOHHp8cY8fL595c+1pvO8sKlQ0vdvWqtORVvdLEIJzKl7pYhTxOItotyvM7rGPHu1lWoRXuuVqrykV5ndLEI6k7GIjdvWu6s5O9yWPLkl2jbZ6HJs14rU5v0uT97s+56jwzxP6m2LLPq6T3/fy4Gv0HB/Ux8usdv08z418lkMwxEcRh5RoVXOPnnZ8Mo85pL+4vx/E70ORLqOWYJUaNOkpTnwQhHjnK858KS4pPnJ2uzLC0AAAAAAAAAAAAAAAA02Z5he8IPTm+vZdjx3jXjXFvg08+XWe/tHt3nr9nQ0+n29VlDDYdzdltzfQ4Gi0WTVX4a8us9v50WcmSKRvLc06cYRsv3PZYcOPT4/p448vn3lz7Wm87ywqVDS929aq05FW90sQgnMqXuliFPE4i2i3K8zusY8e7WVahFe65WqvKRXmd0sQjqTsYiN29a7q0nckSxGz4ZZXcpy2pXqcMNErOUuUV9eiLej0mTU5OGn5nt/OitqdTTBTit+I7ui4agoQUU27JK73fd9z3NK8NYrvvt1l5K9uK0ztslN2oAAAAAAAAAAAAAABpszzC94QenN9ey7HjvGvGuLfBgny6z39o9u8/9Ohp9Pt6rKGGw7m7L7X0OBotFfVX4a8us9v50WcmSKRvLc06cYRsv3PZYsOPT4/p448vn3lz7Wm87yjqVDS929aq85FW90sQgnMqXuliFPE4i2i3K8zusY8e7WVahFe65WqvKRXmd0sQjqTsYiN29a7q0nckSxGz4ZZXcqy2pXqcEdErcUuUV9eiLWj0l9Tk4a/me386K+p1NMFOK34ju6Dl+Bp0aahBWXN85Pq+57bTaamnxxSkfv3l5XPnvmvx3WSdCAAAAAAAAAAAAAAAabM8wveEHpzfXsux47xrxri3wYJ8us9/aPbvPX7Ohp9Pt6rKOFw7m7Lbm+hwdFor6q/DXyiOc9v2s5MkUjeW5pwjFWWx7LFix4McY8cbR/Obn2mbTvKKpUI73b1qrzkVb3SxCCcype6WIU8TiLaLcrzO6xjx7tZVqEV7rlaq8pFeZ3SxCOpOxiI3b1rurSdyRLEbPhlldyrLalepwR0StxStpFfXsWtHo76m/DXl1nt/OivqdTTBTit+I7ug5fgadGmoQVkt3zk+r7nttNpqafHFKR+/eXlc+e+a/HdZJ0IAAAAAAAAAAAAAABpszzG/oQenN9ey7HjvGvG+PfBp58uto6+0e3v1dDT6fb1WUcLh3N2W3N9Dg6LRX1V+GvLrPb9rOTJFI3luacFGPCtj2WLFjwY4x448o/m7n2mbTvKKpUI73b1qrzkVb3SxCCcype6WIU8TiLaLcrzO6xjx7tZVqEV7rlaq8pFeZ3SxCOpOxiI3b1rurSdyRLEbPhlldyrLalepwR0S9aVtIr69i1pNHk1N+Gn5nt/OivqdTTBTit+I7ug5fgadGmoQVkt3zk+r7nttNpsenpFKR+/eXlc+e+a/HdZJ0IAAAAAAAAAAAAAABpczzG94QenN9ey7HjPGvGvqb4NPPp6z39o9u89ftz6Gn0+3qtzUsLh3N2W3N9Dh6LRX1V+GvLrPb9rOTJFI3luacIxjwrY9lixY9PjjHjjyhz7Wm07yiqVCO929aq85FW90sQgnMqXuliFPE4i2i3K8zusY8e7WVahFe65WqvKRXmd0sQjqTsYiN29a7q0nckSxGz4ZZXcqy2pXqcEdEvWlyivr2LWk0eTU34afmeyvqdTTBTit+I7ug5fgadGmoQVkt3zk+r7nttNpsenpFKR+/eXlc+e+a/HdZJ0IAAAAAAAAAAAAAABpczzG94QenN9ey7HjPGvGvqb4NPPl1nv7R7e/X7c+hp9Pt6rc1LC4dzdltzfQ4ei0V9VfhryjnPb9rOTJFI3luacIxjZbHssWLHp8cY8cbQ59rTad5RVKhHe7etVecire6WIQTmVL3SxCnicRbRbleZ3WMePdrKtQivdcrVXlIrzO6WIR1J2MRG7etd1aTuSJYjZ8MsruVZbUr1OCOi9qXKK+vYtaPSX1OTgr+Z7fzor6nU0wU4rfiO7oOX4GnRpqEFZLd85Pq+57bTabHp8cUpH795eVz575r8d1knQgAAAAAAAAAAAAAAGlzPML3hB6c317LseM8a8a+pvgwT5dZ7+0e3fv9ufQ0+n29VlLC4dzdltzfQ4ei0V9Vfhr5RHOe37WcmSKRvLc04RirLY9lixY8FIx442j+c3PtabTvKKpUI73b1qrzkVb3SxCCcype6WIUsTiLaLcrzO6xjx7tbUqEV7rlaq8pFeZ3SxCOpOxiI3b1rurSdyRLEbPhlldyrLalepwR0StxS5RX16ItaPSX1OTgr+Z7fzor6nU0wU4rfiO7oOX4GnRpqEFZc3zk+r7nttNpqafHFKR+/eXlc+e+a/HdZJ0IAAAAAAAAAAAAAABDiqPHHh4nG+9ufYqa3TTqMU4+OaxPPb4+3fukx34Lb7btc8nXv8A/Z+p5y3/AOYr0yz/APP7W41k/wDr/dcpUFGPCtvhudnBoq4McY6T5fb+/NXtkm07yir3RBnpNPPdvTzVJyKF7p4hBOZUvdLEKWJxFtFuV5ndYx492tqVCK91ytVeUivM7pYhHUnYxEbt613Vm7kqWI2fAyu5Tlk8RU4Y6JW4pW0ivr2Lej0d9Tfhry6z2VtVqqaenFbn0ju6Dl+Cp0YKEFZc3zb6vue102mx6ekUpHl8+8vLZ8981+O6yToQAAAAAAAAAAAAAAABi2aTLMMGyOZbMWyOZbKmNei+Jz9fbakfdNhjza+cziXutxClicRbRb/IrzO6xjx7tbUqEV7rlaq8pFeZ3SxCOpOxiI3b1ruqt3JUsRsBldynLKmIqcMdEvWlbSK+vYt6PR31N+GvLrPZW1Wqpp6cVufSO7oWAwUKNNQgrJfe31fc9rp9PTBSKU5fPvLyubNfNeb3WCdEAAAAAAAAAAAAAAAADEiJsgmW7FsjmWzBs0mWVPMH6K+JzPEZ2xx91jBHqabE4i2i3+Rwpnd0MePdralQivdcrVXlIrzO6WIR1J2MRG7etd1Vu5KliNgMruU5ZUxFThjol60uUV9exb0ejvqcnDXl1nsrarVUwU4rc+kd3QcBgqdGmoQVkvvb6vue102npp8cUpy+fd5XNmvmvN7rJOiAAAAAAAAAAAAAAAAADGbNLztDMImyvMpGDZpMssWyOZbK2MpOcbJ2d97FTVYfrU4d9vNNitFLby09TJ6j9uP4nLt4dk6Wj+69XWUjpKCWR1fep/fL6Fe3hmXvH9/8Jo12PtP9v8qePy+dKHG3Fq6Wje7+KK+bRXxRxWmNk+HUUy24Y3ahu5CvRGwGV3KcsqYipwx0S9aXKK+vYt6PR5NTfhry6z2VtVqqYKcVufSO7oOAwVOjTUIKyX3t9X3Pa6fT009IpSPL5eVzZr5r8d1knRAAAAAAAAAAAAAAAAAAAiqvUgyz5t6wibIJluxbI5lswbNJlswbI5lli2aTLZg2aTLLV+Iv9PL4w+ZR1s/0pXtD/wA0fl5M4ruLuU5ZPEVOGOiVuKXKK+vYt6PR31N+GvLrPZW1Wqpp6cVufSO7oOAwVOjTUIKyW/Vvq+57XT6fHp6RSkeXz7y8rmzXzX47rJOiAAAAAAAAAAAAAAAAAABjUmoxcm7JJtvolqwKOFxlOtTjVpTjOE0pRlF3jKL2aZSvPmmhI2RTLZg2aTLZg2RzLLFs0mWzBs0mWWLZHMtmsz7/AE8vjH5op6yf6Urmi/5o/LQ5TllTET4Y6JW4pW0ivr2KWj0d9Tfhr+Z7OnqdVTT04rc+kd3QsBgqdGChBWS+9vq+57XT6fHgpFKR5fPvLyubNfNfjusE6IAAAAAAAAAAAAAAAAAAADx3lczf+FybEyTtKpDzEet63oO3wi5P7ANF5LMvqYHLqVObk3O9WcW36Dna0Yp7WSV11uRZMfFHlzbVts97Gomrp3TKFt4naU8PjZFMtmLZpMtmDZpMssWyOZbMdXsa+cztDPLmxxWV1KtNw9W/Dq+WqexvPh+bNXh5ff8Aw2x6qmK/Fz2bXAYKFGmoQVkvvb6vudvT6emCkUpy+feVHNmvmvx3WCdEAAAAAAAAAAAAAAAAAAAAA5r5S6H8ZmOBwG9Klx43EK28YyUKUX/xNVFbpfoBofKP49hgovD0GpYmS6XjRT9p8uLpH4N8rh4Tyc+Uivga7hiJTq4erNyqXbc6c5PWpH7d1z+JBmw8cbxzb0vs/ROExdOrTjVpTjOE0pRlF3Uk9mjl23idpWY800acnsmYrjvf/bDM2iOaWGCk92kT10N5/wB07NJzRHJNDBwW938WWaaLFXn5opzWlPGKWyS+wtVpWvlEbI5mZ5sjZgAAAAAAAAAAAAAAAAAAAAAAAcQ8ceLnQxOJWGjKrjcTJQgoQ4nQoUl5undJO8m+Oajb+4r8rh4fK/JZnuMk6k6Lp8b4nUxNThbb1u46zvr7oHv8i8gdGNpYzFTm9LwoxUY/Dildtb8kB1Dw34awmAo+Yw0JRhdytKrOfpPdrjbte2ysjScdZneY82eKeTcG7AAAAAAAAAAAAAAAAAAAAAAAAAAAADmnkf8AWxf/ADOI/wDJGIZdLMsAAAAAAAAAAAAAAAAAAAAAAAAAAAA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https://encrypted-tbn2.gstatic.com/images?q=tbn:ANd9GcRSfzy-ljsj6nlN1ldR7dRlEedpjKEHd_TvOkvQhBAhYnP4Gb2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https://encrypted-tbn2.gstatic.com/images?q=tbn:ANd9GcRSfzy-ljsj6nlN1ldR7dRlEedpjKEHd_TvOkvQhBAhYnP4Gb2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698" name="AutoShape 2" descr="data:image/jpeg;base64,/9j/4AAQSkZJRgABAQAAAQABAAD/2wCEAAkGBxQTEhQUExQVFhUXFRsZFxgXGRsaHxwWGRgaGhscGBwYHCghGR0lHB0fIjEhJSkrLy4uGiA1ODMsNygtLysBCgoKDg0OGxAQGywmICQsLDQ0NzQsLCwvNDQsLCwsLDQ0LCwsLCw0LywsLCwsLCwsLCwsLCwsLCwsLCwsLDQsLP/AABEIAM0A9gMBEQACEQEDEQH/xAAcAAEAAgIDAQAAAAAAAAAAAAAABQYEBwECAwj/xABNEAACAQIDBQQFCAUKBAYDAAABAgMAEQQhMQUGEkFREyJhgQcyUnGRFEJiobHB0fAXIzOS0jVTVXKCk5Sis+FUY7LxFSQ0tMLiJXN0/8QAGwEBAAIDAQEAAAAAAAAAAAAAAAQFAgMGAQf/xAA+EQACAgAEAgUKBAUEAgMAAAAAAQIDBBEhMQUSEzJBUWEUInGBkaGx0eHwFiNiwQZCY6LiM3KC8TRSFSQl/9oADAMBAAIRAxEAPwDeNAKAUB1ZwNSB76A7UB87YlGw+1cYkmV8Q7/2JGZgchzRwfjUHjVXPRCa9Hy+BK4bPKycPWTW1ttrNgkwckIEmHkUpIGGRRs8iL8RF1PW96hxx3/1+RLdZeomPCfm9Jn25mNsmaSLgxGGciSP9op6HqPnIcr/AO2VfXiZU26+rx8CTOuM48rNybvbcjxcXGh7wsHQ6q3j4HkeddLTdG2PNEpLapVy5WSlbTWKA6SyhQWYhVAuSTYAdSTpQFf2pvvg4QbzB2zssfeJIvzGQzBFydRWmy+uG7N0KLJ7Ioe1/STipLiAJAvI2Ej/ABYcHlwnln1gz4i/5UTIYFfzMrEm1sSzcTYiYt17R8raWscs+QqHLE2N5uTJcaK4rJRRK4HfbHRWtNxKABwyDjvbmWbvknn3ufuttjjrUa5YSp9htfdXeOPGxcad11sJIzqpP2qeR++4q2pujbHNFXbVKuWTJqtpqFAKAUAoBQCgFAKAUAoBQCgFAKAxsRjFU2zOYHhn1/2oCL21vIsGHnm4btFGzBeRYDIX9+RNss6yiuaSR5J5LM+fsJBjNr4krxmWUhn77EKoW3qjMKMwAB195qe+WqJB861mfu9vVjNlYkxy9oVRuGbDu1x1JXMgNzDDIg8waxlXGxZo9jZKt5SJv0qSxSvhNpYduKKVTG5A0ZLmzj2uEsLa9z4RJ0u2qdT37CXG3o7I2r1+gj9oLcRyDRlsT9NO6fjkfOuOr82UoPsfuZ0meazMbDTsjBlNiPzY+FbJwU1ys9M+WNJO/E6xk+ujNw2PVTzHhWqFllXmvN+K/cNJnhJEy6zJ5OW/6Qa2q+T7JHnKjG7ZvaPxNbOeXeMkSOF2LiJR6pC9ZCQPgcz5CotuOrho5Z+jUZI7Y/Y8USkfKFMgPqqMvcSNPeawqxNlkuo+XvPSJQEkBVJPQZnytUt5JZtgm8FuvO9iwEa9WzNvBR95FQbOIUw0Wr++3/sEnidzF7M8DsZNQWsFPhYaX63NRYcVlz+cvN94zK7s7HzYWcOhKSIbEHQjmrDmp/AjkavKbuRqcGYWVxnHlZuvdbeOPGxcad11ykjJzVvvU8m5+BBAvabo2xzRS3UyqlkyarcahQCgFAKAUAoBQCgFAKAUAoBQFc7YPI4YWsx0OfS3LUXz5XoDw3gjikjMaluCSN42sSCFZbZcQ6E/Dwr2LyaZ41mmjQLNidnYpgjtFNExXiW2Y62NwVYWNjfWrHzbI6lfrXLQwdo4+SeVpZm45HN2YgC5AA0UADIDQVlGKiskYyk5PNmfsLZ8kvdF+zYglL5Oy3sSOguc/E+NU/E+JQpi4wfnd/d9S0wGBdnnz6vd3lkx06hREnqqxJb2nta4+j9tcrXGTl0kt39+06Ewa3gzcFsmaUXSMke0bAfE6+VaLcTVXpJ6glRsGKIXxMwH0U1+J1+FRfLLLNKYetg4O24If/Twi/tvmfrz+ynkltv+tL1IEXjdrzS343NugyH1a+dS6sNVX1UDxwOBkmH6pGfxX1bjUcRIW/nWyycav9Rpen5bmHOuzUsuy91JFYO8vZ+EV7/vtp7rH31XXcSpy5Yx5vTt7N/geNTl4FsiSwtcnxOvnVLOXM88sjNbHesT0g949gjELxLYSgZH2h7LfceVTsHjHS8n1fgCn7I2lNg8QJE7roSrI2hB1VvA9fca6bD38jU46pmu2pWR5Wbu3d27FjIhJGc9HQ6o3Q/cedX1VsbI80SltqlXLJkpWw1igFAKAUAoBQCgFAKAUAoBQERtvBhrMSQNL9Dl932eNAV0IehoCi+lXBJJwzLwiZTwNGCLlL5Za90n4E9K214mFWam8jXZh526wRRMHspmPfsF52OuuQP3+WukXF8WUYZVrV+434bhjcs7NviXHBQyunBDERfJmXoPm3PqjrnnXKWzhGXPZLx+pfrJLJGdDu1wDixEqxj2RYn4nL7ajyx/M8qotg7HaOEhyii7Rh85/wASMvIV50GJt68sl3IGBjN4J5bjiKr0XL69akV4OmvszfiCOw8TSsQoZ2J0UXPva2g9+WdSpeZHmei8dDF2RTy7SbwO6Uz2L8MQ6Hvt8FIUfvH3VCt4jRDbzn4aL27+4xzm9ll6Sw4HdfDpYsplYc5bNbpZbBARyNr+NV1vE7ppxjlFeHz3HIt3qTKrbT4VXuTe5mdq8PRQCgFAQe8ewVnXiWwlAyPtAfNb7jyqfg8Y6Xyy6rBUdjbUmwc/GnddTwuh0Yc1YfYfMV02HvcGpQejNVtUbI5M3dsHbcWLj7SFrgGzA5FT0Iq9rsjZHmiU1lcq3lIkq2GsUAoBQCgFAKAUAoBQCgMDam2YMOLzSongTmdfVUd5jkcgDoaxlKMVnJ5GUYylokVHb/pGg7JhAvasbABgyixv3tOWWWRuRlrUWzG1xXm6kmvB2SfnaGvsfvBiJsmkKr7Kd0eZ9Y+ZqBZjbZbaE2GErj4ld2mWWM8Jsb5ka2Op8M6zwMYW4hKwxxjlXQ3XoXHB4nBRRoQhkfs1Pez1XpYKPgKob4Yqy2SbyWb9z9pJr6iPDFbzyuOGMCNfo/n7q9hgK4vOWrMyGlkLOA7EsTlc3J55DU+VToQ08xae4xlOMdyWwG7M8h9Ts1PzpNbeCA3v4Nw1GtxtFe8s33LX37ezMx55PZe37z+BYcFulEoHas0jD+wt7eyp08GJqut4rN6VJRXtftf7JDkb1k/2J2CBUAVFVVHJQAPgKrrLZ2Nym22ZRiorJHrWsyFAKAUAoBQCgFAVfenCQSuiCRFxLfs1vcvYFrMBmBbPiOlW2AnfXBz5X0fa+xdmn7pGDsiny56kBsHbc2BnLLe4PDJE2QYA6HoejcvEXB6DD4h1tSjqmYXUq2OT3N27D2xFiohLEbg5EHJlbmrDkR9eRFwQava7I2R5olNOEoS5ZEhWZgKAUAoBQCgFAKAUAoD5uYksWYksxuzE3JJ1JJzJ8TXNSm5PU6BRS2QvWJkemHgaQ2RSx6KL/ZpWM5xgs5PIE1hdzpZBaYqikZj1jY66ZfXUN8VrqkpV5tr1GE4KcXF9pH4Ld6f9msTEoOEu44UuotcE5kG2qqfsqbfjKZN2ymknrktXr4Lu8cjTVnCCgk2197lhwO52hmkJ+jH3R+8e8Rbpw1V28VitKo+t/Lb4m3lk93l6Pn/0WHA7OihFo0Cjw1P9Zjmx8STVZdibbnnOWfw9mxlGCjsZdaDIUAoBQCgFAKAUB0kkCgliAALkk2AHiTXsYSk8kszxvLcxJ9pp2UksRWYIpNo2VrlRfhBBte1SFhZqxV2LlzfboY865XJalN3M39fG4qSN0SOPsi8YGZ7pF+In1jY3sByq64jwaGFw8ZQbbzyfr8CLRinZNp7ZFf8ARbH2+0sRiSMgHe/R5ny/y8edWPHZdDgoUrwXqivnkaMIue1y+9TYm8ewROOJbCVRkeTeDfca5nB4x0vll1WWhVN39tzYKYul734ZIzkGAOh6EZ2PLxBIPUYfEOt80dUzTdTG1ZM3bsPbEWKiEsTXGhB1VuasORH4EZGr2uyM480SmnBwlyskKzMBQCgFAKAUAoBQCgPm1CCBbS1cy008mdCnms0SWwWh7UCdLq2SsSQA3jmAR9mXlGxSt6Nup6/ex6bGghVBwoAoHICwrmpzlJ5yeoPSsQcWoDmgFAKAUAoBQCgOCaAXpkwU9N/onxfyaJCQhk7WZiAqrECWKgX4hla5t51ePgk44fppy1eWSXe9iJ5UnPlS+0UTEYqbbM0heZcNhYhxWkbure4W4uAzmxNzawBt0N/XVVwupKMXKcnlotX8kiG5Svlq8kjy9FGNaPaCxKQUlV1e2h4FZ1YeYtfoxr3jtUZ4Rze8WmvW8v3GEk1Zl3kftuFtn7QmWMZKX4NR+rmQgAHU2DWv1WpWFnHGYSEp9uWfpT+aMLE6rGl95l+9C+A4cLLKRnJLwjxWMWHP2mbkDlzyrnf4ku5roV9yz9r+hMwMcotmwiK5snFf3l3fEwMkYtKB5MOh8eh/IscFjXU+SfV+AKtsHbU2Cn7RNfVkjNwHUfNbowzs2oPUEg9NhsS63mtUzRfRG1eJu/YW2YsXEJYjcHJlPrK3NWHIj68iLgg1ewnGceaOxTTg4PJkjWRiKAUAoBQCgFAKA+Udk47hPCx7p0J5eHuNauJ4Hm/Ngte35mzh2N5fypv0fIsuCKG8chsraNrwuL2PuOh8ulczZzLKUd12eBfFr3Y2swb5NPk65IeoA0vzyzB6e6qnHYaLXTVbPcFnqqBzQCgFAKAUAoDigITeTenDYIDtnPEQSqKCWa3TkPeSBU/BcOvxb/LWi3b2+fsNNt0K+sVjB73z7QxM2HwhWKNYXYSkHjLWCqRnZR2hHIm3Q6XE+GYfA1RtxHnS5ksuz7yIyvnbJxhosirej/eaSLFTtO7MXgkJLlmPFCrSAfAPll4eNpxXh6uphGqO0ltpo9GR8Pdyybk+wxt0sC5wW0sTbiYQdkCc/XIaU+JC2N62Y66KxNFPfLP2J5e8xqi+ScvAi918Pg2MhxsroiKCiIDeRs8rgGxGXTU5i1SsZPEpRWHim3u32GFarefOzYnoxxjzM5iw0OGwyjh7gJZ5OQaRjdrA3JtrbqRXO8crjVBKc3Kb79El25JaeCJuEk5N5JJED6ZGibEQdmwaTsyrhTewDdwG3O5bL3VO/h5WxokprJZ6Z+8041xc1kbL3Q2Z8mwcEJ9ZUu1vbY8Ta+JI8q5jiWIV+JnYts9PQtCfRDkrSJioJuODQFf3l3fEwMkYtKP8w6Hx8fyLHBY3ovMn1fgCr7vbamwU/Gl9bSxnIMoOakHRhnY8j4Eg9PhsT0bzWzNGIpVkfE3lsjakeJiWWJuJW+IPNWHIjpV5GSks1sU0ouLyZm1kYigFAdJZAouxAHUmw+JoCpTb5tLKY8DCJkQkSTyM0cPEDYrEyoxlYG9+EcIyzzFDZCuU9jN2BvK0s74aeIQzBS6cL8aSxAgF42sCLEgFWUHMWvnYYyi4vJljoYmgfSRuuBfFQrkc50AyB5uB0Pzrc8+ZqXRZ/KyLfX/MirbLx9+42Z5HqPxFUvEsD0b6SHVfuLfh2M6RdHN+cveWTDP2wVGa0i/sn620QkfUetUE10bckvNe6/f5lsXDdvbfbApJ3ZUyIPMDn7+oqmxuE6J80OqzwnagAUBxQFS3136iwNo1HazEX4L2CjkXPK/IDM+GRq64ZweeLXPJ5R+PoIt+JVei1ZU93vSdPJiUSdY+ykdU7gsULGwNyTcXOd/K2lW+L4BRGlyrzTSz1e5Grxk3LKWzLXvHv7DhZvk/C8kwKggd1V4wCLsdciDkDrVRguDWYirpm0o6+L0JNuKjCXKlqVf0xbXnjmSFJWWN4OJlXLiPGwNyMyLAZXt8TVt/DuGqlU7ZRTlzaP1IjY2ySlyp6ZGD6YP2uE//AJvvrb/Dzzrt/wBxjjN4+g2NuXsOPDYWIKiB2jUyOALsxHEbta5AJNr6Cuc4pi7L8RJSbyTeS7Flp7ydh64wgstzUvpL2V8nx0hXJJh2q2y9a4cfvX8mrr+DYnp8JHPeOns29xW4qHJY/HU2duBsdY9nRxyLftULyKb59ryIP0LDyrleL4pzxrnB9VpL1fUsMPWlVk+0jYfRVgxJxFpmS9+zLAC3QkDisPffxqVL+I8Q4ZKKT7/psa1goZ6tlwbZkYgaBEVYzGyBALLZgRYge/OqZYmx3K6bbaafsJPIuXlWxTt0/RpFhnWWZ+2kXNVtZA3WxzYjkTb3Vc4/j874Oupcqfb2/QjU4NQectS/VzxNFAKA4IoCv7y7A7YGSMASj4OOh8eh/IscFjei8yfV+H0BXd2d4JcDMWUEqTaWI5XAP+VxyNdRhsS633xZHxFCsXibt2TtOPExLLE3EjfEHmGHIjpV3GSks1sU8ouLyZmVkYmPj8bHDG0srqkaC7MxsABQGkvSXvPPiCqyq0Wy5nWM90CTiXiZZW4l4kDNZuHXhhF+EsQYPlsbXOuhpzj7H97eBv6FxSlPZkn6NdrsUbATftsMvdYWtLhyRwOltbXAvzBU5m9S6bY2RUl99/sJFM2nyS7C07SwZk4XRgmIjJaGUgHgc6g8+BtGUajxAI2my6pTjkizbtbU+VYWGcrwl0uy6gMMmAPMXBt4WrErCsHQg2IIsQRcEdDemeo7DUe/W6zYOQSJfsJG7h0KPmSnLSxKnoOoNTq5qyLjIhWQdcuaJjbMx3GLH1x5X8RXM4/BPDy06rOhwWLV8dd0WKKdpLSIeHER53v66gWvnq3UcxVPKEYZwl1H7vp3E4umwtrriI+IZMMmXofwPI1R4rCyonk9uwEnUUHVjYE9BXsVm0jw+d9m7f7PGPipIlmZmduGTQMx10OYGVfSLsJz4foIScdEs14fMpI2ZT52syzbD37w6Yoyvgo4zK93lVizKTkWAZch1AtzOehrcTwm6dCrja3ktFsn6fqb68RFT5nEjPSCf/y8t8u/D/pRVv4Sv/zo5d0vjIwxP+s/V8EZnpkxavjVCkHs4ArW6lma3wIrX/D1U68L56yzl8jLGSTnp3GZ6VcI8s+DjiRnc4fJVBJ9bw+2tHAZRhVbKTyXMZYtNyil3G2MChEcYIsQigjxCiuRxElK2Uls2/iWMFlFJnTE7OikZHkjR2S/AWUHhva9r6HIZ17Xibq4uMJNJ75MShGTzaMkCtOZmc0AoBQCgFAKAUBxQFf3l3f7YGSMASj/ADjofpdD5e6xwWN6LzJ9X4fQFb3b3hlwMpZQSt7SxHLit7/Vccj5HKupwuI6N/pZGxFCsWm5tXF78YZYI5YyZXlB7KFLdozKO8pB9QLozNYDLqL287q4Q6STyXeVKhJy5UtSo4gSYiQTYtg7BrxxD9lDlYcAPrv/AMxhfM2CjKuTx/Fp35wr0j7399xaUYSMNZasbRwSTxPFILo62P2gjxBsR4gVWU2ypsVkN0SpwU4uLNXNHPhpViv/AOcwffwz2ymw+ZaO3PK5A6ca8hXY4a+Mvz4dWW67pd/7P1MqJxlB8r3W3o+/kbX2Dt1tpKgwSleKO80zDu4dyLcCggiaUHMLpaxOtqtMz2eKbWSNg7F2YuGgjgQsVQWBa1zmSSeEAXueQArwiFZxOH4bnK3ERbPLXqPCgMbGYeOeKSKYFkdbW6dCL6EWFjysKyjLleaPGs1kzSm8Gx5cFPwN14o25MnIm3PkR18jUuUYYitxkQ4ynh7OaJnbMxpazqbMD5g/hXKYzCumTrktPijp8NiI3wUl6yfw+KZG+UwixUATJysdSM/VNvI1VzrUl0Nmz2f32/EkF62djUmjDobg9dQeh8aoLqZVT5ZAyWNgScgK1JZvJHhrE7D2PisW8cbvxkNIxjktHfiFwpIsSeK9hcCx00rrfKuKUYdTlFdi2zl6WkV/R4ec8k/kU3G7Ggk2iMLhGaSJpETi4g2VgZCrAWIAub+B1q5rxNkMJ016ykk3l8CLKuLs5IbFk9I26OJlxplgiaVZVW5W3dZVCWNyLCyg3PU1V8H4lh68KoWSUXFvfxef7kjE0TdmcVnmSWx/RTHaM4hyTw99EyBckn1ugWwyAuQTfOo+J/iNpuNMe3Rv5ekzhgl/MzY8UQW1gLgAX52GgvXLym3n3Z5k/JHpWJ6KJZvI8KMPSrgek/8Adj+Or38O4vvj7foRPLa/EfpUwPSf+7H8VPw7i/0+36Dy2vxH6VMD0n/ux/FT8O4v9Pt+g8tr8R+lTA9J/wC7H8VPw7i/0+36Dy2vxH6VMD0n/ux/FT8O4v8AT7foPLa/EfpUwPSf+7H8VPw7i/0+36Dy2vxJfdrfHD412SESXReI8agC1wMrE8zUTGcKvwkFOzLJvLR/Q2VYiFjyRYqrSQKA4NAUneHDripiuGFnRuGab5gIHq2Gckg6CwGhPKugwbeFrUsRs9VHt9PgvTv2GhzlJ8tft++0z9i7FiwwPACXb15GzZiOp5D6IsBUbE4uzENc2y2XYjZXWoekkajGw6zSqil3ZVVRcsxAAHUk1lCEpyUYrNs8lJRWbMeLcg7TMOIlBw8UbBojmJpF4r5jLskIFxmWzvZefY8M4fLDQaseefZ2FPib1Y1yrY2bszZsWHjEUEaRRjRUAUe/LU+NWpFMqgMDaWCDd4AXGosM8rC+WdqAqsmp95oCL3k2MmMgaN7hhnE/svy/snmK2Vz5HoYWQ51qabnhlwszI4Kuhs69Rr9YsQfdW/E4eGJry9how98sNZn7Sw7OxxBWSM+XUc1Ph1FcfiMO4t12LX71OpqtjZFSi9Cb2Xj/AJOwljuYHPC6X9RvxAzHUZVX30dPHo5ddbPv++3xM2XglJYzmGR1I6gqRaqJc1U+5pnjWayNLSejDGdqUXszHxELIzgDh5EqLsDblbX412//AM/hOTmbeeW2X77FT5HZnkbH3N3LiwILA9pMws0hFrD2UHzR53P1VzXEuLWYt8u0V2fMn0YeNevaWi1VObJBzQCgFABWVfWXpPHsQfow3P2fNsrDTT4WB3KOXd1FzaRxck9APqr6oc8WmPcHZbAFcFhiCLghQQQeYI1oGsjt+j3Zn/A4f9wUA/R7sz/gcP8AuCgH6Pdmf8Dh/wBwUA/R7sz/AIHD/uCgNS7g4dY9sbUjRQqI8yqo0CriSAB4AC1c9/En/jR/3fsybgeu/QbLrii1POedUVmdgqqLszEAADUknQVnCuU5KMVm2eNpLNlekx0mK/Z8cWHPz81klH/L5xJ9IjiIOXDkatI0V4Tr5Sn3bxj6e9+G3fnsak5W7aL3v5GXBCqKFRQqqLKoFgB0Fq0TnKcnKTzbN0YqKyR3rE9MPa+1I8MnHJfM2VVzZm6KPv0HOt+Hw875ZQ9b7F6TCdigtSc3J2HDiljxszLMbhoY8ykDLf1lPrTgk3Zh3bAKBa57PA4GvDQ83Vvd9/0Ka+6VktfYX2pxoFAKAUBCbY2ZfvIAM88utvz/AN6Ar9AQe++6wx0faRD/AMxGLDOwceycvfbx8L1vqt5Hk9jTbXzrPtNRYLFGJiCCBezAgggjI5ciOnhWOPwSxEOaPWW3ie4LFvDz5ZdV7+BaMBi+E3yMbCzC2oOdx4jka5G2rPTZo6ZNNZosGw9pfJmVGbiw8mcb9Cdb9M8iOWvWq7FYfp4uSWU1uvv3ew9ZdRVHsDmgFAKAUAoAKyr6y9J49jH9GWAWfYGHhckLJFIpI1AMsguPGvqco8yaZQ12Ouamt08yG3Z2tLsnEnA4skwMf1UnzVucmF9EPzhfum/iTDrk6Zck9i+xVEMfV5RQspLrL77d/Sja9TTnhQGuvSFvjIJBgsFczsQHdMypvcIlvnZZk5AHxPDFvuefJDcuuHYGtweIxHVWyemf34bv333ZwkEUfakGTgXjIt69hxaZa1JWeWpTyy5nlsaL3L/lva3/AO2f/wB0a5/+JP8Axo/7v2ZLwPXfoLltrbkeGC8V2kc2jiXN5G0soPLqxyFcthMDZiG8tIrdvZffcWFlqh6SJiwck5WXGAXBDJApvHGc82Okr+JyBGXUzp3V0p14b1y7X8l732nkK3LzrPZ2IlKhm84oCLxe1HMjQYaPtZVtxsTaOLi0MrXuTbPgXM25VNqw0FDpcQ+WPZ/7S9HzNE7XnyQWb9yMfau53dEqu0uIC2dn1cDko0jF9FFh1uc69p4tr0bXLDsy7PT3+k9hWovmer7yI3b3glwE3aRgsrECaE5BwMrjksg5HnoeVujwmL5PNl1fh9DRicLzrmhuveby2LtaLFQrNC3EjeRBGqsNVYHIg1blSZ1AKAUBwRfI0BAbV2fYi2QzN8vx1+7pnQEMrV7oNSh+kfdfi4sZAuYzmUXOWVnAty5+GfI3k0W/ysjX1fzIouy8dwkK3qk5HofwNQeKYLnXSwWvaTOG4zlfRT27Cz4XEgAxyXMbdPmtyZfw51zE63nzR6y+8i/RaN29qGNvk0xH/Ke+TA6C/Tp8OlVWNw6sj01a9K+/f7Qy1VUgUAoBQCgArKvrL0nj2O/oc/kbB/1X/wBV6+qHPEvvfu3HjoDG+Trcxv7L259VOhH3gGtdtSsjkyVhMXPDWc8Co7g7ySYeX/w3G9x0PDEzHXThS51BB7h6WGtr6KbHF9HPcsuIYSNsPK6NU913er4+3YlPSJvl8kUQQENiZMhbMoDkDYasfmjzz0Od9riso7sjcOwHTt2WaQju/wBjr6OdzPkq/KJwTiXXMHPs1OZGubHmfLqT5RTyedLcy4lj+nfRw6kdvHIvFSSqPnPZDzrtbapgj4i2JmTjb1EPyhmu9iC2QyUZnwFVHGFRKuKulks88luyXhefmfIi3bL2OsRaR2MuIcWeZ/WOmSgZImWSjw1rmMRinalCK5YLZL9+9+JZVUqGr1feSNRTcdZpVVSzEKqi5JNgANSSdK9jFyajFZtnjaSzZG4btMbwmJmhw1zxSaPMByi9hD/OesbZAa1MsVeC/wBRKVnd2L0978NiPzSt6uke/tZY8BgkhQRxqFUch1OZJOpJOZJzNVN107pc83mzdGKiskZFajIrW8273aXliA7S2a+3/wDb7as8FjuTKFm3w+gK1u7vDNgJu0jBZGymh0DAZXW/qyDkedrHkR1uExnKuSe3Z4fQg4rC83nw37fE3lsXa0WKhWaBuJGGXUHmrDVWByINW7WRVmdXgFAKA6yJxAg8xQFR2hgTEQCb3HS330Big0Bqz0hbo/JX7WEfqHOYGkbez4KeXw6XnU28yye5CvryfMiF2Rjr9xjn809fD31R8TwPRvpa1p2+BccOxnOujm9ewsOEkDqInIXO8bnLhY8j9En4HOqGacXzx9a7/qveW5cd2tsGQGGW4mTW/wA4dfeP96pcbhVD8yvqv3ff0BP1XgUAoBQAVlX1l6Tx7Hf0OfyNg/6r/wCq9fVDni50BrX0zQ4bskZiBirjgsM2jv3g+eSjUE88hqah4tR5ddy84HK7pHFdR793/fxREeiyOGXGySYlnbFglkV+ZtZ2udXGnCbWGefzdeGylNuW5L4xKddEYU5dF4fb9O+puGrA5gqm/WJdxDgoXaOTEkl5EbhaPDxWaVlNjZmuIx4yeFAUHae6EeBfCx4bF4viea/ZvMhQRx9+UsiRrxXyXXV751WcShT0E7JxTeWS0112JOHc+dRTZOkVxRdGJtLaCQpxNcsckjQcTu3JUUZk/Zqa3UYed0so7LdvZelmFligs2YuD2DJiSJMdklwY8KCOFbG4MzD9s2mXqjob5bbMdXh1yYXftn2/wDFdiNHRys1s27vmWoVTN5vMkHND0UAoCs7z7v9peWIfrOa+1b/AOX21Z4LG8nmT2+H0BWt3d4JsBMZIgWRv20OgcDK639WQcjz0PUddhMZypVz27PD6EDFYXmznHc3vszHpPEk0R4kkUMp8DyPQjQjkRVqVhlUAoBQHjisOHFuY0oCp4vBlDbM2vfL8CcrZ/8AagMeSFJEaKRA6PYMD0+453vXqbTzR40nozTG9+7j4KcoTxRtnFINCOl9OJb5+R51PhKNscn6yDOLrlmhs3H9p3T6wHxHUfn7a5nH4J4eXMuqzosDjFfHJ9ZE/hpTJwhTadM0a/rAD1T49L+6qecVDPPqvfw8fn7SeXfd/a4xEfR1ydehzzHgaosXhnTPwewJWogFAKACsq+svSePY7+hz+RsH/Vf/VevqhzxObz7wxYKEyynwRBq7cgPvPKsLJqCzZJwuFsxNirr3+BQ9yd35cfN/wCI465HEDClrBuHNSByjB0Hzjcm49aNVW5y6SZbY7FQw1fkuG/5P7++wlfSLum7n5bhOJcTHYkJq4XmOrge+4Fs8qzvqfXjujRwzGxh+RfrXL3N/fq3JTcnfGPGQM0hWOWJf1wJAFgP2g6J1vobjoTnRd0kfEiY7BSw0/0vZlS3G3rg2jjsaSQs5Ijw/Fw/+kS+UZ1uXBdhz4lzIXLa9SGi4bw7q4XFshnQngWyEM8Z71r5xsL8ri3zR0rxpPRnqZqwARbQxUGz42bgjSMcTyPF2jjjaWV2LEKtrBQbkk2GZIpuLwp5I9I0op56bvwXp7SVhZSUny6v3estew9gLATK7GXEOLPMwsbeyg0RB7I871yeLx0rl0cFywWy/d97LGurlfM9X3kzUA2igFAcUBj43GpEvFIwUeJ+wanyrZVTO15RWYITHbyG3cQIvtzXFx9BB3mqfVgFn5zzfcv3eyBTJpmkdmY3LNra3hoPz76u4QUEooM2H6E9oExYrDMc4Z+Ia5LNxG2f01c+ddPWvyoPw+Bz9j/MkvE2VXpiKAUAoDA2pg+McQ9cDLxF728PL3c6AqhFqAwttbKjxULQyKM80fmj8mGf1cxcVnCbg80YzjzLJmlNqbPkw0xjccLocjyI5MvVTU2cIX15PZkKMpUzzXYS+AxnaLcZMNbHQ8rfjXJYvCyonyy2OowuIjfDmRP4bFNxCePKVP2ijR0tm1vtHnVXOtcvRz6r28H97ewkl62VtFJ4w6HXUc1PMGqC+iVM3CQMytIFABWVfWXpPHsd/Q5/I2D/AKr/AOq9fVDniJO6mKx+Pklx4KYeJiIowwIZOI2C8JyBABYmxNwP6sR1SsnnPZF2sbVhsNGGH676z7V99mRshVAAAFgMgB0qWUhzQGnPSzuXiA/a7Pje0wcYjga3DfhBsAeJhICQVAIyOWdaHUoz5yf5dbOjyd6+L+GpEbm+hvGB4sRLiVwrLZ1EYLyLlezXsoPIjvDUG9biC9Dz2M0uM2njsNjJ5p4oGlVVLmNSEmaMcaQ8Knuki1rZ20yqo41ircNQpVPJt5e4k4WuM55SL9gNnxQrwRRpGvRFCi/XLU1w12IsulzWSbfiW0YRisooyq1GQoDigI/HbZiiPCW4n9hBxN8Bp51JqwtlizyyXe9ECC2jt5+bLAvQWkkPkO6mXXOp9ODh2LmfsXzYK9JtLMsos3845438iwsvkKsVRpk9u5aI9I7FYsKSztcnUk3JP21Mpw07fNrj8jRbfXUs5vIjJNsEsAq5XGZ1OfQaVc4fg/ba/UVN/Fdcq16zavoMwLr8umz7OR40RiCOIx9oWIDAZWdRfrccqnWqMYxhHsItblJuUu1m1K0mwUAoBQCgIfbWzuK7i+QNx/tQFeZSNRagIXfDdhMZhrqQuJjuYzl3xl+ra5FgTex5HPqDtqs5H4GuytTRpxGeGQ3BVlNmU5aag1vxOGhiK+V+pkfD4iWHs5l60WLBYq/DIhsdR4HxrkL6HCTrsR1VVsbYqUXoTmztomFu2jHcJtNGuinkQDoDyPW4qvuoVsejnv2P79/tNhfcNOrqrqbqwuD4Vz04ShJxlugetYgXr2LyaZ4VjYmx9o4WBIINphYowQq/JI2tcljmzknMmuq/E/8AS/u/xK/yD9Xu+pncO1v6VX/BxfxU/E/9L+7/ABHkH6vd9Rw7W/pVf8HF/FT8T/0v7v8AEeQfq931HDtb+lV/wcX8VPxP/S/u/wAR5B+r3fUcO1v6VX/BxfxU/E/9L+7/ABHkH6vd9Rw7W/pVf8HF/FT8T/0v7v8AEeQfq931I3djdJ8Lip8TJiO2efiL/quz7zPxs2Tka3ysNar+JcY8tqUOTlyee+f7I3UYbopZ55lrqkJZ1dwBckADrXqTbyBDz7wpciFWmIyuuSA+LnL4XqZHAyyzsfL8fYCv7S2yzftJLi37OA2HuaTX4X55VZU4WMepH1y39SBES482sirGPoZE/wBZjm1S41LPOTz9Py2BFYjHJHqc+gzP+3narCjB23vzFp39hGvxdVK8569xF4naztpZR8T8eX5zq6w/CK4POx5/Apr+KznpBZfEktiboYrFEME4EOfaSnhFuoB7z+Qt41Y9JCtZR9xBVc5vOT9psLd/0fYeJl4x8pe4uWFlGeVkB/6idfKo873LTYkRpjHU2xh4QiqoAAUACwtp4VoNx6UAoBQCgFAKAgdtYAC78rZe/M55efj9oEMAUYXFiORH3UBSvSNux2y/KoVHagfrUUeuo+dbm4HxFuYqTRbl5rI99WeqNbYDGdmeqnX8RWOPwaxENOstvke4HFuieT6r3LLg8TwkOtmvqp0ZTyPh+FcjbU9YS0fwOojJSWa2LBsPaXyZhzw8h1OZje2YNvr6jPrVfiqOnj+te9ffyPS8KwNiCDcX8qoWmtwdq8AoBQCgFAKA4oDxxeMSIcUjqo8Ta/u6+VbK6p2PKKzBCYneFmBMSBV/nZu6v9katU6GBin+Y833LVgr+0NpKxJdmxDcr92Me5R61WNVDS81KK9r9oI7F493Fmay29Ve6tvcPvqRXTGL81a+1giMRtVFyHePQaD3nSrSjht1zzayXiQb+IU1dub8CLxG0HfK/CCcgupJ5X1OfSrujhlNWstX47FPdxG63SOi8CybE9H2Jls0o+TxnO7jvkHPJNc/G2lSpXxjoiNGiUnnI2DsfczC4YBo07Zx6zy2bh0sRawX3geZqNK6UiTGqMSwOkkhHdJPgOVajYWHBYBVPFwgHkBfL4mgM6gFAKAUAoBQCgOroCLHQ0BVtr4Qo5yyte/LX6tRl40Bgo9jcUBrH0hbpmEnFQr+pc99Rl2bk2yHssT42J8RabRbzeayHfVl5yKrs3HcB4W9Q8/ZP4fZVfxLA9InbDftJvDsbyPo57dhZcHiAtww4kf1l8BzH0hqPhXM2Qb20aOhLRu5tQxMsEjcSNnDJyt7OemeVuRy6WqsZhlZF2wWTW6+/t7gttU4OaAUAoDi9AR+0NsxRGxa78kXvNflkNPOpNOFssWaWne9ECIx22JiBcrhkJtdu85Hgug+uptWFqT0zm/YgV+faKK3FGpd/wCcmPEfIaCrCNMmspPJdy0QI7GYtnPFI1/ech7hoKkVVJebBHjkks2RWJ2uoyQcXjoP96t8Pwm2zWfmr3lbfxSqGkNX7jAXtsQ4RQ7sdEQE/wCUa+81dUYKihZpa97Ke7GXXvLPTuRbtiejiV7NiXES80XvPbxOar/m8RWyeJS2MIYdvcv2xNgwYbi+TxLe2bkcTW09ZsxfoLDwqLOyUtyTGCjsT+EwbyXDA5ZX6W5fYLdPcKwMyUwex1XM/D88/dQEmqgaCgOaAUAoBQCgFAKAUAoDyxWHDqVPP88qAqm0MGUYi1h7/wDe9AeKEMDHJYxkEMrC4IsciOev116s1sePXc0xvru0cFNZbmGTOJj05qfEfWPcan1Wc68SDbXyvTYw9kY75jf2T91UfE8Byt2w27S54djeZdFPcsGHmBUxyHuHMH2G9oeB5j8KoJxefNHf4/fYXBct29rMT2E37VRkfbTkQeZ+0edUuNwyX5tfVfuYLDVcDqzgC5Nh1r1RbBD4jeFL8MKtM30PVz6voB41NhgZZc1j5V47+wEPtLaLnKecIP5qD1vcX5VNpogta4Z+MtvYCHbavDlBGsQzudWPvY1MWH5tbHn8PYCKxOJA7ztz1Y8/PWpddUpebBewwnZGCzk8iLxG2PYHm34fjVxh+DyetryKq/i0VpUszwweCnxT8MaPKw6aL4sTZUHiSKua6KcOvNWXxKmd12IfnPP4F62F6NVybFzWN84owfgz2+z4msZ4j/1MoYdfzF52bs6OHuYeNEH0VAJFtWY5sfEmo0pN7klRS2JbA7MdmuyZEa3Azy6Viekvg9kohJzJ8elAZ4FtKA5oBQCgFAKAUAoBQCgFAKAUBibRwnaKQLX5X997UBVcWgDkAW0y8hQGHtPApiYWgmv2ZGRFrq2oZTbUH8nQ5Rm4vNGMoqSyZpHbuyHwszRSajNSNGU+qw/ORB6VYRcbIkCSdcjN2Zj+McLesPrHX8a5jiGBdEuaPVZ0eAxivjyvrIm8K/EAtwrqbxPe1je/CTyB1B5HwNVE1lm8s091+/zLAteG27iJEAWEB8wzObILcwNTVTPB0wlm56dy3+QIrHYtL/r5GnYfMXuoM/DI+fwqZVXLL8qPKu96sEbiNryMLLaNOSoLfWM/sqRDDwWr1fiCJnxSJqR7hr8BU+rDXXPKETRbiK6lnNkZidsMfUHCOpzP4D66usPweK1tefgVF/FpPSpZeJ32Pu9icUbxxsw5yNcKP7R92gv7qtEqqVktCtfS2vNvMv2wfR1h0s2JdpW14Fuq+4n1j9Xu66ZYhvSJujh0tZF3wuC4QFhRUT5qqABl4WzzHPpUeTbepvSSWhKYbZBYAuLHnrn9floPsrw9JPC7LjQggXI5n3W0/OtAZtAKAUAoBQCgFAKAUAoBQCgFAKAUAoCK2vs3jBZR3za/lb7hQFbkQgkHlQEbvRu9HjsPwAWnQFo2OgNswT7J55ZZEVsqscGa7IKaNJTwvFIVcFZI2IIORDDI/nmDU2cIWw5ZapkKE51TzWjRN4DGBx0YWuOh8K5PF4SdE3HsOpwuKjfBNb9pJTYyRxZ3Yjpc/WOdQI1Qi84olEbiNoImV7noNasMPgLrtUtCJfjaqdJPXuIvFbUdtDwjw6eJ/CrqjhNVes/OfuKe/ils9IafEk9hbl4vE95YykepkkyHvA9ZsvC3jU92V1rJEJVzm82bA2LuHhIBeS+Ik5F1sg9yXIPnfTyMey+T20JEKYotuHhcrZNALWHToAB5VpZuRKYDYxt+sAH1n6j+enOvMxkS2GwaJ6qgePOgPegFAKAUAoBQCgFAKAUAoBQCgFAKAUAoBQCgITbOz9WUDMi56H320oCCuVPQ16Cqb/7sfKozPCD8ojW7DXtEHIW+eBp1zHSt1FvK8nsabqlJZrc1KrEaXH1VMlCM1lJZkKM5RfmvI9flEjWTiY3yCjMk+WZ91R1gsPGXMookPF3yjy8zLTsL0eYqYBpAIIz7frkZaJqP7VvdWc8RGOiMY4eT3Ngbv7p4LDZhDJJlZ5AGIN9RyS3IgX99Rp2yluSYVRjsWKPByMbA9OZsQeYsMx41qNhJ4DYth+ssTe+WeVtDlTMEtBAqCygAeFAelAKAUAoBQCgFAKAUAoBQCgFAKAUAoBQCgFAKAUBwygixFwdQelAVzbWE4M7ZFr3sOfK9r/X4+4CKViNCaMIhcbuhgZZO0eE8RzcKzKGbrZSAL8yBrmbnOtsbppZJmuVUW82SeCwcUC8MEaxA68AsSerEZnzrCUpPdmSSWxLw7NlbMH4k8xesTImIdkIPWCnwtl9edAZ6qBoLficzQHagFAKAUAoBQCgFAKAUAoBQCgFAKAUAoBQCgFAKAUAoBQHnPCHFmAIoCrNgbu44rWPT3Hr40B4/JfH5/Bp9etAWTC7OQBSQCbcxln4UBn0AoBQCgFAKAUAoBQCgFAKAUAoBQ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46" name="Picture 2" descr="http://3.bp.blogspot.com/-Wt7ZN2elwmE/UQaqD85qDEI/AAAAAAAADJc/vG_DiXHC0qE/s1600/turnandtalk.jpg"/>
          <p:cNvPicPr>
            <a:picLocks noChangeAspect="1" noChangeArrowheads="1"/>
          </p:cNvPicPr>
          <p:nvPr/>
        </p:nvPicPr>
        <p:blipFill>
          <a:blip r:embed="rId2"/>
          <a:srcRect/>
          <a:stretch>
            <a:fillRect/>
          </a:stretch>
        </p:blipFill>
        <p:spPr bwMode="auto">
          <a:xfrm>
            <a:off x="5943600" y="76200"/>
            <a:ext cx="3200400" cy="2400300"/>
          </a:xfrm>
          <a:prstGeom prst="rect">
            <a:avLst/>
          </a:prstGeom>
          <a:noFill/>
        </p:spPr>
      </p:pic>
      <p:sp>
        <p:nvSpPr>
          <p:cNvPr id="10" name="TextBox 9"/>
          <p:cNvSpPr txBox="1"/>
          <p:nvPr/>
        </p:nvSpPr>
        <p:spPr>
          <a:xfrm>
            <a:off x="76200" y="762000"/>
            <a:ext cx="5791200" cy="1323439"/>
          </a:xfrm>
          <a:prstGeom prst="rect">
            <a:avLst/>
          </a:prstGeom>
          <a:noFill/>
        </p:spPr>
        <p:txBody>
          <a:bodyPr wrap="square" rtlCol="0">
            <a:spAutoFit/>
          </a:bodyPr>
          <a:lstStyle/>
          <a:p>
            <a:r>
              <a:rPr lang="en-US" sz="2000" dirty="0" smtClean="0">
                <a:solidFill>
                  <a:srgbClr val="FF0000"/>
                </a:solidFill>
                <a:latin typeface="Comic Sans MS" pitchFamily="66" charset="0"/>
              </a:rPr>
              <a:t>Engage in a discussion with your group and </a:t>
            </a:r>
          </a:p>
          <a:p>
            <a:r>
              <a:rPr lang="en-US" sz="2000" dirty="0" smtClean="0">
                <a:solidFill>
                  <a:srgbClr val="FF0000"/>
                </a:solidFill>
                <a:latin typeface="Comic Sans MS" pitchFamily="66" charset="0"/>
              </a:rPr>
              <a:t>identify possible solutions to improve the</a:t>
            </a:r>
          </a:p>
          <a:p>
            <a:r>
              <a:rPr lang="en-US" sz="2000" dirty="0" smtClean="0">
                <a:solidFill>
                  <a:srgbClr val="FF0000"/>
                </a:solidFill>
                <a:latin typeface="Comic Sans MS" pitchFamily="66" charset="0"/>
              </a:rPr>
              <a:t> current social problem you are investigating.</a:t>
            </a:r>
          </a:p>
          <a:p>
            <a:r>
              <a:rPr lang="en-US" sz="2000" dirty="0" smtClean="0">
                <a:solidFill>
                  <a:srgbClr val="FF0000"/>
                </a:solidFill>
                <a:latin typeface="Comic Sans MS" pitchFamily="66" charset="0"/>
              </a:rPr>
              <a:t> Consider the following questions:</a:t>
            </a:r>
          </a:p>
        </p:txBody>
      </p:sp>
      <p:graphicFrame>
        <p:nvGraphicFramePr>
          <p:cNvPr id="11" name="Diagram 10"/>
          <p:cNvGraphicFramePr/>
          <p:nvPr/>
        </p:nvGraphicFramePr>
        <p:xfrm>
          <a:off x="152400" y="2057400"/>
          <a:ext cx="8153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184</TotalTime>
  <Words>422</Words>
  <Application>Microsoft Office PowerPoint</Application>
  <PresentationFormat>On-screen Show (4:3)</PresentationFormat>
  <Paragraphs>66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Advantage</vt:lpstr>
      <vt:lpstr>Low Literacy Rates in New York City Middle Schools</vt:lpstr>
      <vt:lpstr>Ask yourself:“Do I read everyday?”</vt:lpstr>
      <vt:lpstr>Steps of the PPA</vt:lpstr>
      <vt:lpstr>Define the Problem</vt:lpstr>
      <vt:lpstr>Gather the Evidence</vt:lpstr>
      <vt:lpstr>Stop and Jot: What makes a good reader?</vt:lpstr>
      <vt:lpstr>Identify the Causes  Group Work Create a ten question survey to distribute to your peers. The questions should investigate how much time is spent reading outside of school. You should seek answers to questions about what students prefer to read, their access to books, and their overall attitudes towards reading.   </vt:lpstr>
      <vt:lpstr>Evaluate Current Policy      </vt:lpstr>
      <vt:lpstr>Develop Solutions</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Literacy Rates</dc:title>
  <dc:creator>NYCDOE Schools</dc:creator>
  <cp:lastModifiedBy>ann nigro</cp:lastModifiedBy>
  <cp:revision>30</cp:revision>
  <dcterms:created xsi:type="dcterms:W3CDTF">2014-08-25T17:18:56Z</dcterms:created>
  <dcterms:modified xsi:type="dcterms:W3CDTF">2014-09-29T13:34:38Z</dcterms:modified>
</cp:coreProperties>
</file>