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79" d="100"/>
          <a:sy n="79" d="100"/>
        </p:scale>
        <p:origin x="-4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70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200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3F14F1F8-5D6A-1645-ABC1-94C854CA66BD}" type="datetimeFigureOut">
              <a:rPr lang="en-US" smtClean="0"/>
              <a:pPr/>
              <a:t>8/30/2014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7516D487-E095-C240-A797-4A30FA84B0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F1F8-5D6A-1645-ABC1-94C854CA66BD}" type="datetimeFigureOut">
              <a:rPr lang="en-US" smtClean="0"/>
              <a:pPr/>
              <a:t>8/30/2014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6D487-E095-C240-A797-4A30FA84B0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F1F8-5D6A-1645-ABC1-94C854CA66BD}" type="datetimeFigureOut">
              <a:rPr lang="en-US" smtClean="0"/>
              <a:pPr/>
              <a:t>8/30/2014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6D487-E095-C240-A797-4A30FA84B0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F1F8-5D6A-1645-ABC1-94C854CA66BD}" type="datetimeFigureOut">
              <a:rPr lang="en-US" smtClean="0"/>
              <a:pPr/>
              <a:t>8/30/2014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6D487-E095-C240-A797-4A30FA84B0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F1F8-5D6A-1645-ABC1-94C854CA66BD}" type="datetimeFigureOut">
              <a:rPr lang="en-US" smtClean="0"/>
              <a:pPr/>
              <a:t>8/30/2014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6D487-E095-C240-A797-4A30FA84B0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F1F8-5D6A-1645-ABC1-94C854CA66BD}" type="datetimeFigureOut">
              <a:rPr lang="en-US" smtClean="0"/>
              <a:pPr/>
              <a:t>8/30/2014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6D487-E095-C240-A797-4A30FA84B0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F1F8-5D6A-1645-ABC1-94C854CA66BD}" type="datetimeFigureOut">
              <a:rPr lang="en-US" smtClean="0"/>
              <a:pPr/>
              <a:t>8/30/2014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6D487-E095-C240-A797-4A30FA84B00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F1F8-5D6A-1645-ABC1-94C854CA66BD}" type="datetimeFigureOut">
              <a:rPr lang="en-US" smtClean="0"/>
              <a:pPr/>
              <a:t>8/30/2014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6D487-E095-C240-A797-4A30FA84B0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F1F8-5D6A-1645-ABC1-94C854CA66BD}" type="datetimeFigureOut">
              <a:rPr lang="en-US" smtClean="0"/>
              <a:pPr/>
              <a:t>8/30/2014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6D487-E095-C240-A797-4A30FA84B0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F1F8-5D6A-1645-ABC1-94C854CA66BD}" type="datetimeFigureOut">
              <a:rPr lang="en-US" smtClean="0"/>
              <a:pPr/>
              <a:t>8/30/2014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6D487-E095-C240-A797-4A30FA84B0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F1F8-5D6A-1645-ABC1-94C854CA66BD}" type="datetimeFigureOut">
              <a:rPr lang="en-US" smtClean="0"/>
              <a:pPr/>
              <a:t>8/30/2014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6D487-E095-C240-A797-4A30FA84B0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F1F8-5D6A-1645-ABC1-94C854CA66BD}" type="datetimeFigureOut">
              <a:rPr lang="en-US" smtClean="0"/>
              <a:pPr/>
              <a:t>8/30/2014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6D487-E095-C240-A797-4A30FA84B0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F1F8-5D6A-1645-ABC1-94C854CA66BD}" type="datetimeFigureOut">
              <a:rPr lang="en-US" smtClean="0"/>
              <a:pPr/>
              <a:t>8/30/2014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6D487-E095-C240-A797-4A30FA84B0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70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3F14F1F8-5D6A-1645-ABC1-94C854CA66BD}" type="datetimeFigureOut">
              <a:rPr lang="en-US" smtClean="0"/>
              <a:pPr/>
              <a:t>8/30/2014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7516D487-E095-C240-A797-4A30FA84B0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F1F8-5D6A-1645-ABC1-94C854CA66BD}" type="datetimeFigureOut">
              <a:rPr lang="en-US" smtClean="0"/>
              <a:pPr/>
              <a:t>8/30/2014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6D487-E095-C240-A797-4A30FA84B0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F1F8-5D6A-1645-ABC1-94C854CA66BD}" type="datetimeFigureOut">
              <a:rPr lang="en-US" smtClean="0"/>
              <a:pPr/>
              <a:t>8/30/2014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6D487-E095-C240-A797-4A30FA84B0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F1F8-5D6A-1645-ABC1-94C854CA66BD}" type="datetimeFigureOut">
              <a:rPr lang="en-US" smtClean="0"/>
              <a:pPr/>
              <a:t>8/30/2014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6D487-E095-C240-A797-4A30FA84B0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F1F8-5D6A-1645-ABC1-94C854CA66BD}" type="datetimeFigureOut">
              <a:rPr lang="en-US" smtClean="0"/>
              <a:pPr/>
              <a:t>8/30/2014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6D487-E095-C240-A797-4A30FA84B0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F1F8-5D6A-1645-ABC1-94C854CA66BD}" type="datetimeFigureOut">
              <a:rPr lang="en-US" smtClean="0"/>
              <a:pPr/>
              <a:t>8/30/2014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6D487-E095-C240-A797-4A30FA84B00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F1F8-5D6A-1645-ABC1-94C854CA66BD}" type="datetimeFigureOut">
              <a:rPr lang="en-US" smtClean="0"/>
              <a:pPr/>
              <a:t>8/30/2014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6D487-E095-C240-A797-4A30FA84B0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3F14F1F8-5D6A-1645-ABC1-94C854CA66BD}" type="datetimeFigureOut">
              <a:rPr lang="en-US" smtClean="0"/>
              <a:pPr/>
              <a:t>8/30/2014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7516D487-E095-C240-A797-4A30FA84B00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flippedtips.com/plegal/tips/welcome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lippedtips.com/plegal/tips/worksheet1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ldp7fLSo-n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flippedtips.com/plegal/tips/worksheet4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flippedtips.com/plegal/tips/worksheet5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Gang Violence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How to solve the problem of city gangs in Queens</a:t>
            </a:r>
          </a:p>
          <a:p>
            <a:endParaRPr lang="en-US" i="1" dirty="0" smtClean="0"/>
          </a:p>
          <a:p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7953033" y="6211669"/>
            <a:ext cx="11909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Mr. Snyder</a:t>
            </a:r>
          </a:p>
          <a:p>
            <a:r>
              <a:rPr lang="en-US" dirty="0" smtClean="0"/>
              <a:t>I</a:t>
            </a:r>
            <a:r>
              <a:rPr lang="en-US" dirty="0" smtClean="0"/>
              <a:t>S 126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Policy Analysis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8"/>
            <a:ext cx="7313613" cy="2074862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Mr. Snyder’s Public Policy Analysis Project</a:t>
            </a:r>
          </a:p>
          <a:p>
            <a:pPr algn="ctr">
              <a:buNone/>
            </a:pPr>
            <a:r>
              <a:rPr lang="en-US" dirty="0" smtClean="0"/>
              <a:t>ELA Seventh Grade</a:t>
            </a:r>
          </a:p>
          <a:p>
            <a:pPr algn="ctr">
              <a:buNone/>
            </a:pPr>
            <a:r>
              <a:rPr lang="en-US" dirty="0" smtClean="0"/>
              <a:t>The link to a more in-depth study on the steps of public policy can be found </a:t>
            </a:r>
            <a:r>
              <a:rPr lang="en-US" dirty="0" smtClean="0">
                <a:hlinkClick r:id="rId2"/>
              </a:rPr>
              <a:t>here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396240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8"/>
            <a:ext cx="7313613" cy="1008062"/>
          </a:xfrm>
        </p:spPr>
        <p:txBody>
          <a:bodyPr>
            <a:normAutofit/>
          </a:bodyPr>
          <a:lstStyle/>
          <a:p>
            <a:r>
              <a:rPr lang="en-US" dirty="0" smtClean="0"/>
              <a:t>Using this </a:t>
            </a:r>
            <a:r>
              <a:rPr lang="en-US" dirty="0" smtClean="0">
                <a:hlinkClick r:id="rId2"/>
              </a:rPr>
              <a:t>worksheet</a:t>
            </a:r>
            <a:r>
              <a:rPr lang="en-US" dirty="0" smtClean="0"/>
              <a:t>, define the social problem of gangs found in Queens.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3124200"/>
            <a:ext cx="5689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Where’s the Evidence?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8"/>
            <a:ext cx="6857999" cy="1465262"/>
          </a:xfrm>
        </p:spPr>
        <p:txBody>
          <a:bodyPr/>
          <a:lstStyle/>
          <a:p>
            <a:r>
              <a:rPr lang="en-US" dirty="0" smtClean="0"/>
              <a:t>In your groups, gather three or more pieces of evidence that this social problem exists in Queens.</a:t>
            </a:r>
            <a:endParaRPr lang="en-US" dirty="0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3505200"/>
            <a:ext cx="3149600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735138"/>
            <a:ext cx="6400800" cy="154146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Within your group, explain some underlying causes for this problem.  </a:t>
            </a:r>
          </a:p>
          <a:p>
            <a:r>
              <a:rPr lang="en-US" dirty="0" smtClean="0"/>
              <a:t>A four part documentary on the history of gang in NY can be found </a:t>
            </a:r>
            <a:r>
              <a:rPr lang="en-US" dirty="0" smtClean="0">
                <a:hlinkClick r:id="rId2"/>
              </a:rPr>
              <a:t>here </a:t>
            </a:r>
            <a:r>
              <a:rPr lang="en-US" dirty="0" smtClean="0"/>
              <a:t>for your own interest.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735138"/>
            <a:ext cx="7162800" cy="1693862"/>
          </a:xfrm>
        </p:spPr>
        <p:txBody>
          <a:bodyPr/>
          <a:lstStyle/>
          <a:p>
            <a:r>
              <a:rPr lang="en-US" dirty="0" smtClean="0"/>
              <a:t>How is the borough of Queens currently dealing with this social problem of gang violence?  </a:t>
            </a:r>
          </a:p>
          <a:p>
            <a:r>
              <a:rPr lang="en-US" dirty="0" smtClean="0"/>
              <a:t>Explain the results of your research </a:t>
            </a:r>
            <a:r>
              <a:rPr lang="en-US" dirty="0" smtClean="0">
                <a:hlinkClick r:id="rId2"/>
              </a:rPr>
              <a:t>here</a:t>
            </a:r>
            <a:r>
              <a:rPr lang="en-US" dirty="0" smtClean="0"/>
              <a:t>.  </a:t>
            </a:r>
            <a:endParaRPr lang="en-US" dirty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3657600"/>
            <a:ext cx="32385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Better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 three new public policies that help solve the social problem of gang violence in Queens.  </a:t>
            </a:r>
          </a:p>
          <a:p>
            <a:r>
              <a:rPr lang="en-US" dirty="0" smtClean="0"/>
              <a:t>Once your group has developed three policies, have your secretary write them down </a:t>
            </a:r>
            <a:r>
              <a:rPr lang="en-US" dirty="0" smtClean="0">
                <a:hlinkClick r:id="rId2"/>
              </a:rPr>
              <a:t>here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3733800"/>
            <a:ext cx="32893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Best Solution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66800" y="2514600"/>
          <a:ext cx="7313612" cy="22860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76400"/>
                <a:gridCol w="1752600"/>
                <a:gridCol w="2056209"/>
                <a:gridCol w="1828403"/>
              </a:tblGrid>
              <a:tr h="1329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 Feasibility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Medium</a:t>
                      </a:r>
                      <a:r>
                        <a:rPr lang="en-US" baseline="0" dirty="0" smtClean="0"/>
                        <a:t> Feasibility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 Feasibility</a:t>
                      </a:r>
                      <a:endParaRPr lang="en-US" dirty="0"/>
                    </a:p>
                  </a:txBody>
                  <a:tcPr/>
                </a:tc>
              </a:tr>
              <a:tr h="22493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High</a:t>
                      </a:r>
                      <a:r>
                        <a:rPr lang="en-US" b="1" baseline="0" dirty="0" smtClean="0"/>
                        <a:t> Effectiveness</a:t>
                      </a:r>
                      <a:r>
                        <a:rPr lang="en-US" b="1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493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Medium Effectiveness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493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Low</a:t>
                      </a:r>
                      <a:r>
                        <a:rPr lang="en-US" b="1" baseline="0" dirty="0" smtClean="0"/>
                        <a:t> Effectiveness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66800" y="1676400"/>
            <a:ext cx="7313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Rate each solution on the below graph to find the best solution to the problem of gang violence in Queens.</a:t>
            </a:r>
            <a:endParaRPr lang="en-US" dirty="0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5079746"/>
            <a:ext cx="1600200" cy="1650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735138"/>
            <a:ext cx="7086600" cy="931862"/>
          </a:xfrm>
        </p:spPr>
        <p:txBody>
          <a:bodyPr/>
          <a:lstStyle/>
          <a:p>
            <a:r>
              <a:rPr lang="en-US" dirty="0" smtClean="0"/>
              <a:t>Using the oral presentation rubric from the syllabus, be prepared to present your group’s ideas to the class. </a:t>
            </a:r>
            <a:endParaRPr lang="en-US" dirty="0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667000"/>
            <a:ext cx="5181600" cy="3892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Ｐ明朝"/>
      </a:majorFont>
      <a:minorFont>
        <a:latin typeface="Goudy Old Style"/>
        <a:ea typeface=""/>
        <a:cs typeface=""/>
        <a:font script="Jpan" typeface="ＭＳ Ｐ明朝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635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80</TotalTime>
  <Words>240</Words>
  <Application>Microsoft Office PowerPoint</Application>
  <PresentationFormat>On-screen Show (4:3)</PresentationFormat>
  <Paragraphs>31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Inkwell</vt:lpstr>
      <vt:lpstr>Gang Violence</vt:lpstr>
      <vt:lpstr>Public Policy Analysis </vt:lpstr>
      <vt:lpstr>Defining the Problem</vt:lpstr>
      <vt:lpstr>Where’s the Evidence?</vt:lpstr>
      <vt:lpstr>The Causes</vt:lpstr>
      <vt:lpstr>Current Policy</vt:lpstr>
      <vt:lpstr>Better Solutions</vt:lpstr>
      <vt:lpstr>The Best Solution</vt:lpstr>
      <vt:lpstr>Presentation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Gang Violence</dc:title>
  <dc:creator>NYCDOE Schools</dc:creator>
  <cp:lastModifiedBy>ann nigro</cp:lastModifiedBy>
  <cp:revision>15</cp:revision>
  <dcterms:created xsi:type="dcterms:W3CDTF">2014-08-25T17:01:46Z</dcterms:created>
  <dcterms:modified xsi:type="dcterms:W3CDTF">2014-08-30T23:52:32Z</dcterms:modified>
</cp:coreProperties>
</file>