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3" r:id="rId5"/>
    <p:sldId id="265" r:id="rId6"/>
    <p:sldId id="257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7D1000-4A0C-4CF9-9868-894D644A9BC2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CCD8E6-2C60-437D-AF99-17901E61ED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41960-F090-4CEC-B230-2928266DA1F0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45183-2F1D-4142-895D-B4A104F2F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7A4CC69C-F3F2-4575-B491-A9F12CC24371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989E5B-AA89-4C8B-9254-DFA7C879CA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ACFF9-B246-4559-981E-C34EECFABD1D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C55FF-5D4E-4B3D-B922-E2CA786EA3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CDA09C-CA97-4CD9-8C13-15F7F29C2A3E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694AF2B6-7C44-4D85-8C89-4985E51BF4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F8A07-7336-40AD-A27A-7ED9A13F24D3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33CBF-CA8A-4F30-BEB8-A4743D9DA5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46E32-56E6-4892-AA30-30B67C69BEF9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2C7C-3012-4453-936C-9F7BA1FC8C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5618F-587D-4597-AD7F-FA13E3C14EF5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4A824-004A-4929-A508-46BD600B3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3E0B52-6E76-447B-9ECB-3088F0AD5953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DEE0E-5D56-41DD-A665-AA714F7EE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E0CBA-A635-4955-A8A1-688CB5142217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533A-434F-483E-BD52-D0C24EE23E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01351-D057-47C0-9AFD-2114F85E7DC2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047B3-A275-496C-887E-957074BEE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CB1886-A460-4CD1-A2E9-E1AA540141DB}" type="datetimeFigureOut">
              <a:rPr lang="en-US" smtClean="0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B5547D-D204-4A32-A01C-620FCC215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shistory.org/declaration/related/massacre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2.maxwell.syr.edu/plegal/ppa/worksheet1u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/worksheet1us.html" TargetMode="External"/><Relationship Id="rId2" Type="http://schemas.openxmlformats.org/officeDocument/2006/relationships/hyperlink" Target="http://flippedtips.com/plegal/ppa/ppastep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worksheet3u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shistory.org/declaration/related/index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shistory.org/declaration/related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story.org/history/teaching/tchcrsta.cf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Join,_or_Di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shistory.org/declaration/related/q7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stonteapartyship.com/the-quartering-a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6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haroni" pitchFamily="2" charset="-79"/>
              </a:rPr>
              <a:t>Project HISTORY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haroni" pitchFamily="2" charset="-79"/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haroni" pitchFamily="2" charset="-79"/>
              </a:rPr>
              <a:t>PowerPoint Presentation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 rtlCol="0" anchor="ctr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Causes of the American Revolution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2" descr="http://www.britishbattles.com/images/trenton/washington-delawa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2004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52600" y="53340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By </a:t>
            </a:r>
            <a:r>
              <a:rPr lang="en-US" sz="2400" dirty="0" smtClean="0"/>
              <a:t>Mrs. McLaughlin</a:t>
            </a:r>
          </a:p>
          <a:p>
            <a:pPr algn="ctr"/>
            <a:r>
              <a:rPr lang="en-US" sz="2400" dirty="0" smtClean="0"/>
              <a:t>Social Studies 7</a:t>
            </a:r>
          </a:p>
          <a:p>
            <a:pPr algn="ctr"/>
            <a:r>
              <a:rPr lang="en-US" sz="2400" dirty="0" smtClean="0"/>
              <a:t>St. Francis of Assisi School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/>
              </a:rPr>
              <a:t>#5: The Boston Massacre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19200"/>
            <a:ext cx="3963988" cy="464820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648200" y="1219201"/>
            <a:ext cx="3352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1) Describe how the soldiers in the picture are organized. Are they firing </a:t>
            </a:r>
          </a:p>
          <a:p>
            <a:r>
              <a:rPr lang="en-US" sz="1600" dirty="0"/>
              <a:t>from close range or from a distance?</a:t>
            </a:r>
          </a:p>
          <a:p>
            <a:endParaRPr lang="en-US" sz="1600" dirty="0"/>
          </a:p>
          <a:p>
            <a:r>
              <a:rPr lang="en-US" sz="1600" dirty="0"/>
              <a:t>2) Are the colonists in the crowd armed with weapons or fighting back?</a:t>
            </a:r>
          </a:p>
          <a:p>
            <a:endParaRPr lang="en-US" sz="1600" dirty="0"/>
          </a:p>
          <a:p>
            <a:r>
              <a:rPr lang="en-US" sz="1600" dirty="0"/>
              <a:t>3) In the year 1770, why might a picture have a larger audience and a </a:t>
            </a:r>
          </a:p>
          <a:p>
            <a:r>
              <a:rPr lang="en-US" sz="1600" dirty="0"/>
              <a:t>greater effect than a newspaper article?</a:t>
            </a:r>
          </a:p>
          <a:p>
            <a:endParaRPr lang="en-US" sz="1600" dirty="0"/>
          </a:p>
          <a:p>
            <a:r>
              <a:rPr lang="en-US" sz="1600" dirty="0"/>
              <a:t>4) </a:t>
            </a:r>
            <a:r>
              <a:rPr lang="en-US" sz="1600" b="1" dirty="0"/>
              <a:t>Propaganda</a:t>
            </a:r>
            <a:r>
              <a:rPr lang="en-US" sz="1600" dirty="0"/>
              <a:t> is misinformation, or a half-truth that gives only one side of the story. It is used for the purpose of stirring up feelings or emotions. Why could this engraving be considered colonial propaganda?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Historical Background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953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There were many causes of the American Revolution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long struggle between England and her 13 colonies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 </a:t>
            </a:r>
            <a:r>
              <a:rPr lang="en-US" dirty="0"/>
              <a:t>America took place over the course of several years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during the middle of the 18th century. A number of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important events lead up to the Revolutionary War,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which resulted in freedom for the colonists and the birth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of the United States of America. </a:t>
            </a:r>
            <a:endParaRPr lang="en-US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57400"/>
            <a:ext cx="1295400" cy="142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Social Problem</a:t>
            </a:r>
            <a:r>
              <a:rPr lang="en-US" dirty="0" smtClean="0"/>
              <a:t>: Have you ever been forced to do something that you didn’t agree with?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7696200" cy="7159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dirty="0" smtClean="0"/>
              <a:t>How did it make you feel? Is this question relevant to the colonists? Use </a:t>
            </a:r>
            <a:r>
              <a:rPr lang="en-US" dirty="0" smtClean="0">
                <a:hlinkClick r:id="rId2"/>
              </a:rPr>
              <a:t>this </a:t>
            </a:r>
            <a:r>
              <a:rPr lang="en-US" dirty="0" smtClean="0"/>
              <a:t>to help you answer this.</a:t>
            </a:r>
          </a:p>
        </p:txBody>
      </p:sp>
      <p:sp>
        <p:nvSpPr>
          <p:cNvPr id="4100" name="AutoShape 2" descr="data:image/jpg;base64,/9j/4AAQSkZJRgABAQAAAQABAAD/2wCEAAkGBhQSERUSEhQVFRUWFhwVFxYVFxQYGBcWGBcVGBUYFRUXHSYeGBkjGRYYHzEgIycpLC04GB8xNTAsNSYrLCkBCQoKDgwOGg8PGikkHyQuLCovKSwvNCk0NCwpKTQsLCwsLCwpLywsNCwsLCwsKSwsLC8sLDEsLCkpLCwvKSwsLP/AABEIANcA6gMBIgACEQEDEQH/xAAcAAEAAgIDAQAAAAAAAAAAAAAABgcFCAEDBAL/xABLEAACAQMCAgcEBgYHBgUFAAABAgMABBEFEiExBgcTQVFhcSKBkaEIFDJCUmIjM3KiscEXQ4KSsrPSJJOjwtHwFVNzg/ElNFRjdP/EABsBAQACAwEBAAAAAAAAAAAAAAADBAIFBgEH/8QANxEAAQMCBAMGBQIFBQAAAAAAAQACAwQRBRIhMQZBURMiYYGR0TJxscHwQuEHFCNSoRUzYpLx/9oADAMBAAIRAxEAPwC8aVjOkHSW3sYu2upVjTkM5JY+CKOLHyAqtek3XoksIi0pXkuncIoeJuC4JLqvJjyGD4kkcKIrZnnVFLuwVVBLMxAVQOZJPADzqNwdZ+mO/Zrew7iccWIBPk5AX51THSnU9bNqI9QlXsLiRImUCDfxYMP1Y4fY8fKpT0k6EWcGm3Iit4wyQswcqGkyozu3njnh3VgXgKVsRN1c1K1/0TrM1mO1hmjtUktIYljJILM6xDYzsQ+4H2TxAwMd/Em4ehPTKLU7UXEIK8dkiHiY3ABKk94wQQe8Hu4gZqOxCz9KV1zzqil3YKqglmYgAAcySeAHnReLsrxaprMFsnaXEscSfikYKPQZ5nyFVD03692JaHTAMcjcyDh/7MZ5/tN8O+qjvriSdzJcSvM5+9Ixb4Z5Dy5VuKLBaurAcxtm9ToPc+QUbpGtV8631/2ERK26y3LfkXYn95+PwU1C9U6/b+TIghhgHi26Vx7zhf3ardVA5VzXU0/CkLdZnlx6DQfc/RQGc8lndS6xdSmz2t9KoPdGViH/AAwKwNzqjyfrLiWQ/mkdv4mvZ0V1a3tLjdd2qXSMOG48VPcQpO1s94YenneVrHflR2FjY2o7hK5c4/YgQAf3q4TFuIIsJmMIomC3N7/3ufIK1HEXi+b0Wu+yPz/erut7jb+rkdf2XZf51sBPp2snlLpx8jFNj45JrA65cy28bS6ppVnNEODTW+zIJIVcrIN+CxAyCMZqhDxtHIQ00kDr8mmx8swCyNMR+oqtrPphqEPGK+uB5NIzj4MSPlUl0zr01SH9b2VwvfuQK3uMe3+BqvoQWdpMBQxJCrwAyc4A7gO6vRX0qnwWlr6cTGIxE8gb+evsFTMjmG17q8+jv0hbOYhLqN7Zj979ZH7yoDD+776s6w1COeNZYXWRG4qyEMp9CK07khDcxXs0DpBd6fJ2lpMy/iTmreTofZb15+FaKu4cqaa7o++3w39Pa6lbM07rcClVn0C67re9Kw3QFtcHgMn9FIfyMfsk/hb3E1Zlc2pkpSlESlKURKUpREpSlEVH9PtO/wDEukK2shPY20Cs6g4zuw5APcWLxgnngV1dF9Cjt9dukjQIi26lFGcKH7LOM8ePH4mvTo1xv6R6mTxIUKPRDEv/AC1l47bbrDv/AOZZD4pNtPyZahedSFaiaMoPivD1pwlraA+F3Fn37hUh6Tpmzuh4wS/5b14OnVtvtB+WeB/+PGp+TGsl0i/+1uP/AEJf8t6j5BT21KxfV3bhdMtRjnHuPnuZm/nWJ6hf0V5qdsPsq4x5bJJk4e7HwFSno9bdnaW8Z5pDGp9Qig1AehfSuDTLjWLqc5Yz9nFED7Ur9pOxA8APZy3IZ8cAyRnUqCYWaFf1Qfrb6IXOo2QitZNrK+9oidqzADgpbuIPEZ4Z59xFcy22q6zma8nNnakZWJcqNnPJTIyMfekPoMVj+qq+lt9aFrZSvcWzErKSMIUCnMmMkDa3Ju/l96pQQdFXLSBcqJa30XvbEA3drJGudu/gyZ8N6krn31j0cEZFbg6npsdxC8Eyh45FKsp7wf4HvB7sA1qV0l6Pvp99NZsGba36PA4urYMZGO8qRy78iuwwjiGRkgjqndy2/S3y3+qqyRAi7V5a4RtzbVBdjyVAWPwFT3R+ru3gRbjWZ1hBG5bYPhiPz7faJ/Kvx7qyknXDp9mpj0+0JA4ZAWFT5k4Lt7xmtdiH8QHOeY8LgMn/ADOjfI/us2UvN5sqv1LR7mEJPLbyxJuChpEZQW4sAMjwB+FbT6ffLNEksZDI6h1I5EEZrXLpj1p3GoxdhJHEke4OAoYtlc49pj5nuqIx3rqNquwHgGYD4A1wWK0VTjdpqohklztqLG3iOitMc2PRuy3DqJdat2iaVc9oR7ShFB73Zhtx5jGfca13fpPdFUU3E2I/sDtHG3JJ4YPnXXqWv3FwFE88soX7IkdmA9MnnWnpuF3xTMkdILA326H8+SkM4ItZZKDRLnsUk+rTmNl3BxG5Ur4hgOVeUSDOM8fDv+FTDo9133FtFHC0EMkcaqi7d0bbVAAyckZwOeKkb9YWjakNt9bmJzw3sucHymi9se8AV9Dg41xWisyemD4xpdh1sNtPl4KoaaN2ztVV1KlXSrq+NvGbuwmF3ac22srPEPzFftL5jGO8d9Q1r0bcjn4V3+GcU4fiEJlY7Ll3B0I/Om/gqr4HsNl9XMSkZbh5/wDfOrV6kOsm4Nwmmzs00bgiJzktHsUttJ5lMKRx5cO7hWO6v+pGS+jW6vJGhhcZRFA7R17m48EU93Ak+A4Grr6L9A7PTx/s0KqxGDI3tSEebtxA8hgeVcZi2IRVsueOMN8eZ+fL7+KsRsLRqVIKUpWnUiUpSiJSlKIlKUoioLobNu6QamfFpvlOoFWHJZZmSXvVHjPo5jb5GP51XPVsA+r6nIOPtyYP7VwT/KrQqtJ8SvQ/Aum8tRIhRuRx8iCPmK+rqASIyNydSp9GBB+RrspWCmXAFVvF0Shk6QTMwDKkS3Ow8u1baoyO8Zy+PMVY00m1SwBYgE7VxlsDOBnvPKoF1dWF293d393G0XbAIqOCDgMDgKeIVVULk86yboCVG/UgL2dbqMdMkKkgB4y+O9d2MHxG4qfdUs6oOjEFrpsMkIDPcRrLLJ3szDO3Pcq5K48ieZqDdbmsP2cWnwpvkumA88B1Cqv5mfA9x8atboXoBsbG3tS25okwx7ixJZseW5iB5YqaPZVpz3lHOufpJLa2AS3YrNcSrAhU4YA5LFT3HAC57t1UN0gs73TLlTLJulKfo5smTAOQ3Zs4yrAkjOMjORzzVrdb13v1jSbdjhVcSH1aVQP8v511dLNGTVluLdcJLayKI5DxBZ41ZlbHJTnHqoPdivJLHuuFxzWLGZmkjdUNcXDOxd2ZmJyWYkknxJPE1117dW0aa1kMU6MjjuPePFTyYeYrxVILW0URSlKV6iUpXrtNKmlOI4pH/ZRj/AUReSvRY2EkziOJGdjyCjPv8h51L9D6sZXw92wgT8ORvP8AJffk+VS+bV7HTYSsRTP4I2DO7d29hk+88u7woirOT61ps+FkMUoUMezfPA8Qr44Hh3HI415otNnuBLPHCWVPbkKLhEHM8BwA5nA5ce4VIdL6F3uqTtOyGNJG3NK4IUDwRTxfAwBjhw5irZ0i3tYbW5sbc5+rxss2RxLPESWY/ez8sY7qhOVrswGqmZGXb7KYdWvSb6/p0M7BVfBjcKMKGjO07R3AgA47s4qUVWX0ez/9JP8A/RJ/COrNqZQpSlKIlKUoiUpSiJSlKItdupSXfcXr/iCn4u5q2ap7qZfsb26tn4Ptxg/iikww9faPwq4arSfEr8PwJVddHulM2o6q3ZOVs7YMdqnAkJyiFz35JLAcgF8alHTnUDBp9zIvAiIqD4FyEB926sD1N6SItP7X707sxP5UJRR8Qx99eDYleuJLg3zU7pSlYqRV51o3JtbjT78Dd2MxBHiMq+PgG+NXfBMHVXXiGAYHxBGR8qpDrqbdawQji8lwNo7+CMD83Wrts4dkaJ+FQvwAH8qsx/CqM3xqsevDodNOsF/agtLan2lUZYpkOrKO8qwPAdzHwqP9UOpvcG+nkxuknVyByBIc4HkOXuq9Kpzq7ttsupMOTX8ij+yWz/j+VeSbJD8S8vTvRr1phJbxR3cDgB7eYIwVxw3puIKZGOKEcQc14Iuqi2lj33Ef1NyfsxXHaLk936RcA55AM3rUq6XdLPqqrHEna3MgPZx9wA5ySH7sY8SRy5jBIgNt0tEcu9Q+p35+8oYwQZ5rAqjJ8CygZ7jzqMXsp3ZQdVzrPUxDCvaG97NNwXMsY2gscDLq3DjgZIxXlm6jbn7lxAw8+0X/AJTWTu73XbqN0a0jEUgKlGVF4H9t9w9fIV1dDulE2lzfUNSykZAMbsQwjzyG5c5jPLh9kj1rK7rbrDKy+2ixP9CV9n9Zb/33/wBFLnqtmgAN1fW8CscAs8nE+ABAzVr3vTSyiQu9zDjGcI6ux/ZVCSaqW8uL3VLwXsVo00MbbYo3z2eF4gN7Q3HPtNg8+HKgc47o5jG7aqSWXUlCCO3uncnkEVUz3nBYsTwrEaxfx6ZL2NvpYWXOEmuCZi3g0YHsn3EemayV31l3Ufsajp5VCftJ2kZB/EjNkbh3EMCPGstpXWMiKGeQz2xIHbgYmgJ4Kt3EPgJF4H1rzvc173P06KX9HxN9Wi+snMxQGTgBhmyxXA4DGdvuqr9e1wWOpamr5Aubb2MZ4yNGuzly5vx7qty3uFkUOjBlYZVlIIIPIgjnUI1jQoZekNh28ayRzROpVvsl4lkZdw7+a8DwOKxZqVnLo24Uy6ltIa30iAOMNJumwfB29j4oFPvqc1wq44DlXNWVRSlKURKUpREpSlESlKURUH1t9HJdM1FNXtV/RyPlwOSykYcP+WQZ4+Jbyqb9G+kkN7CJoWz3Mp+0jd6sP58j3VPr6xSaNopUV0cbWVhkEHmCK196wugEuhut9YTssTOI9pPtIWDMFPDbJH7J+1x5c+dYPZmUscmT5KfdNdMNxYXESjLNGSo8WUh1HvK4qDdTnTBOz+oSsFcMWhz94Mcsg/MDkgd+T4V5LDrmuQo7S3ic/iVmTPqPaFQLVh207zIiwh23bFJIUnidpIHDOT5VsYsFrpBYRO+n1Xr6lgIcCtnKw+vdLbWzUmeVVPcg9qQ+iDj7zgVQ51q7K7Gu7grjGO0fGPDnXhFuM5PE+J4mtjT8KVsh/qWaPE3+l1i6uaPhCzPSXplPe3iXSDsxCQYFODt2sGDEEYLEgE93ADuqd6D9IidAFvbYSY+/Cdje9TlT7iKrCldGeE6fsw0PIdzPXy/dUTUOJuVed19IqxETNHFcGTHsoyooLdwZw5wM94zXl6B3HY6ULmXJZzLcvtGWZmduAA5scAD1FUbfR5XPhWwnQOcNptoV5diq+9fZb94GuLxjDzQTdkTcaEHb81V+kdnuVF9J6BTXkj3WpMy9qc/VkOPYH2ElYcQoGPYHqSDmp7YabFAgjhjSNR91AAPfjmfM16aVpiSVda0NSsT0i6LW99HsuEzj7LDg6eO1v5HI8qy1K8WRF91AdO6l7KN9ztLKByR2UL/a2AE/EVOoIFRQiKFVRhVUAAAcgAOQrspXpJO68a0N2XxLCrKVYBlPAqwBBHmDwNQHX+qaMlpbB/q8hBBQ8YXB5qRx2g+HEeVWDSgJGyOaHbqn+gMl9p98tnPE4hmYjbglFOCe0jYZGOHHjy58RWf61NVa0lsLyMKZIZX2hs4OVTgcEHH/AFqwaqzr0mG20j7y8je7EYH8TUsffkAUL25IyF6oPpCXg+3aW5/ZeRf45r3W30i2/rbD3xzA/Ip/OqhpX053C1GRo5w8x7LTdu5XrZfSIsWwJYbmI+JVGUe9Wz8qkumdbOlz4C3cak90u6L5yAD51rKRXU9qp7vhwrVT8JyDWGQHwIt9LqQTjmFuTb3KSKGRldTyZSGB944V21prYzTW7b7eaSJvFHZT8VIqc6F156lbYWcJdIPxja+PKRP4sprQ1OD1lPq+M26jX6fdSiRp5rZGlQDot116feYV3+rSn7k2ApP5Zfsn34PlU+VgRkcQePCtUs1zSlKIlRjrI6LnUNOmt1x2mA8Wf/MQ5UZ7s8Vz+apPSiLS21cgmNgQykjB4EY5gjxFemrf66OqlpC2o2Skv9qeJRxbHOVB3t+Id/PnnNM21zu4HnX0Ph/GGysFLMe8NAeo6fMf5VSWO3eC76UrgtXXEgbquuaUpXqLgipf1bdOxZMbW5OIHbcj8T2bHnn8h7/A8e81Ea+ZIwRg1o8ZwluIxWGjhsfsVPDKYnXCvLVem0cV3aRrJG8NxvVmVlba3sdk2QeCkkj3+VSmtWJLA81P/frVrdFut9FiWO+WQOo29qo3BwORYZyG8cZzz4V8yrMIqqT/AHGG3XceoW1iqWvOpVo0qIL1s6af68j1il/018N1uacP65z6RSfzFavKeis529VMqVU+u9eGHAs4QVHN5s+1+yinh6k+6sjoPXXbyezco0DfiXLp78DcvwNe5HLHtWXtdWPXDcqxK9L7Irv+tW+3x7VB8ic58qiHSzrbgWNo7PM0rAqHAIjTIxnJwWYd2Bjzr1kb3nK0Eleue1ouSsn0K6eQy2SPcXEaSxjZJ2jqpJXk+CcncuDw781W/WB0mW/vA0RJhhXYhII3MSSzAHiATj+6PGolFYE/a4fxr1nCLw5CuzwfAXtk/mqoZWN71jvprtyA8VrJqkubkC+94zjPGuauXS+qG3fTEjlTbdOvaGb76SsMhfNF4KV8iefGqeu7R4ZHhlG2SNijjzHePEHmDWz4d4xpcbmkp2DK5pNr/qb1CrzU7owCuulKV2qrJSlKIvh4QeYqSdEusG904gQydpD3wS5ZP7B5ofTh4g1HqVravC6WrH9Vgv1Gh9fdZte5uy2a6C9Zltqa7V/RXAGWgcjd5lDydfMcfECpfWmyXLxMs0TFJIzuR1OCCPA1ctj9IqHsk7WFjJsXeVOFL4G7aO4ZzXzXFsNOHzZL3B1B91cjfnF1clKUrUqRKqTrM6k1uS11YARzn2ni4Kkp7yp5I5+B8uJNt0r0Eg3CLTSRXjdopkaORDhlcFSD5g8q6bdtzFu7kKu/6RbWy20O6NTdO+I5OTLGvF8kfaGSoAPD2iRyqlLePCgV3uCV1RiD2sl1EepPU7Nv8tT42HRVZGhguOa7KUpXaKslKUoiV8PMBwJ4+HfX3VrdQ9lbtFPKQpuRLtJOCyR7Rt2+AJ3cRzx5VyPFnETsCpBOxmYk2HTzViCLtXWuqjIQnBHHwIwa4Nmnh8zV69dNjbnTnllCiZSohbhvLFhlQeZG3cSPLPdVIIeAz4VrOE8ah4jgfJPTtDmm2wIPmR+eSznjMJsCun6kvh8zXP1VB3fM13VIerrQYbzUVhuOMaxtIEyR2jLjCnHdglv7JrdYzJQYRRvq3QNOXkGj2UcYdI7LdRhNndt+VdtbIal0CsZojE1tCq4wCiIjL5qyjII/+a1reEe3Hu3BXKhh3gHga53hXjFmMukhigDHtFwBoD0F+SlnpzHYkr02ds8x2wxySnwjRnx67RUl6O9ALyS6tzLaSrCJkaQuAo2BgWyCc8h4VKOgXWtb29vHa3MXYiMBRLEuUbA+06r7Sue84OefCrM0npHbXQzbzxS9+FYFh6r9oe8VxfEvGWORdpSzU4jabi9idOoOysw08Rs4G6yVRXpB1a2d5ObiZX7QqFJRyobbyJA5nGBnyFSqlfIaepmpn9pC4td1BsVfIB0KhP8AQ5puMdlJ69tLn/Fj5VUvWDoFtZ3ohtJHYBcyqzBhG2Thd3jjjg8RVm9cd5fRW6vaybIM7ZygxIuThW38wndwwQcccHhSKJj+JJ5k+JNfZP4f0FfiE389NVOLGn4cxJJ6G+33Wvq3NYMoavqlKV93WrSlKURddy2FPpj41JdO6prmaGOVQcSIsg5cmUMP41htE0R768hs4+cjgMfwrzdj+yoJrby2tljRY0GFRQqjwVRgD4CvmPElWJ6vI3Zgt58/byV2FtmrtpSlc2pkpSvNqd8IYZJm+zGjSH0RSx+Qoi1o65dc+t6vIgOUt8QD1TJk9+8sPcKi1eeKdpZJJn4s7FifzMSzfM16K+l8M03ZUnaHd5v5DQff1VOY3dZKUpXTqBKUpRErmCR43EkTvE4+/GxVviK4r7tbeSUkQxySkcxGjPj12itdiJouxtWluQ/3W+6zZmv3Vze3UszB55ZJmHIyuzY9MnhXXXBOGKkFWXgVYEMD5g8RXNZYfDSRQj+TDQw/27I8uJ7yUR2V1kRmR0OVdSQynxBFK+XcAZNT1MUMsTmTgFltb7WXjSQdFnNQ6c6hPGYZbtyhGGCqiFh3gsoBIPLzrBogAwK9Z0m57Ptfq1x2eM7+yfbjnnOOWO+vIjgjIrRYLBg0Jc3DQwHnl3UkhkPx3X1U66kYF/8AEpDjiLZiPfJGD8qgtevRdensrhbm327gCpVhlWU8wRkcOR4HuFQcYYfLX4TLDA27za3qsqd4bICVs9e3qQxtJKyoijLMxwAPM1Wlt17wG5ZXhcW2cJMOLebPH3KfLiPDwrXpH0tu9QI+tSewDlYoxtQHxx3nzJJrFAd1fM8C/hk6WFz8ROUkaAcvH/305q5LW2PcW0VvdwXkBKMk0MilTghlIIwVPhwPEHjWuvS7o4bC8ktiSVHtxMebRNnbnzGCp9Kx+majNbP2ltK8Ld5Q4B/aXkw9a7tc1+5vZUluZA7ImwYRV4ZJ4hQBnJrc8N8J4rw9imaNwfA7R2tvkbeCjmnZKzXdeKlfDPggeP8AGvuvrjXhxIHLQ+l/uqFkrrnl2jPw9a+2bAyanPVT1ZNqMq3dyuLSNuCn+vYfdH5M/aPfyHeRpcaxRtDDZp77th9/L/J81JGzMfBTXqF6CmCE6hOv6WcYiB5rDnO71cgH0A8TVuVwq4GBwArmvlZJJuVeSlKV4iVCuuPUux0e6IOC6rEPPtHVW/d3VNaqT6R99tsYIgf1k+4jxCI383FEVFWS4QefGu+viFcKB5V919moYuypo2dGj6LXONySlKUq4sUpSlEXXPnaceFbDdVs1udMgFvt4IBKBjcJv6zf35J8e7GOGK19riIFDlGZCeZRiufhXAcZ8KzY8xnYyZS3kdlbp5xETcKyevWW3M1sE2m5G7tNuMiLhtEnvzjPn41W9fCRAEnmTzJ4k++vuttwrgT8EoRTSPzG9/DyUc8vaOuEr39GbiGO/tnuQOxWTL5GVBx7JYeAbBPoa8FcMueBrbYtQf6hRyUubLmFrhRxuyODltSb+Ps+17ROzxu37l27cZzuzjGO+tY9fnhe+uXtgBA0pKYGAfEqO4E5IHmKx31YYxxx4ZOPhXYq44CuA4T4FlwSrNTLKHaWAGnqrc9UJG2AXNKUr6kqKUpSiJSlKIum6Hs57xxrkXIOAuWY8lAySTyHrXYy5BFWb1LdJdJtYf8AaezhvN7DtZFc5Tht2vgrHzIIGM441yeOV82HSh8Nu+La8i3n6H/CsRNDxY8l29X/AFISTMtxqQMcY4rbcQ7eHakfYH5ftelXpBbqihEUKqgBVUAAAcgAOAFdGnavDcLugmjlXxjdXHxUmvXXz6aaSd5kkNyeatAAaBKUpUS9SlKURKof6Sl3mWzi8Ekf+8yKP8Bq+K1y+kJPu1WJO5bdP3pJCakjbneG9SAvCoGKUpX20LWpSlK9RKUpREJqUdE+ra61CLt1ZIYSSFaTcWfBwSqjuyCMnwqLOuQR41Z/V71s29tapa3geMxDasiqWVlySMheIIzjkc4r57x1iGLUVMw4cDqe8QLkK3Ssjce+oX0s6HXGnOgn2sknBJY87SRzVgRlT/341hamnWd1hR6kI4LdW7KN+0aRxtLNggBV7gAx58/dxhdX+DK3Equgz4iO9fQnQkfn5yWNQ1jXWYlfEsm0Z5+A8TX3XxMpIGDgggj1HKuprDK2B5g+Oxt81A219VZGk9R08kQee5WF2GezWPftzxwzFhx8QPiahXSHQJrG4NtPtLYDq6/ZdDnBGeI4gjHkas3SevaDsh9ZhmWYD2uzVWVj4qSwxnng8vE1XXTHpS2o3f1hk7NFXs40JyQoJOWPiST8vDJ+O8LVvE0mK5KzMY9cwdsPl9lsJ2whnd3WHpSlfbFrUpSlESlKURKxM64Y+tZasbej2zXJcVx3pWP6O+oPsFYgPeXzaXskTB4neNhyZGKsPQqc1ZXRHr6vLYql1/tUXIlsCUDxEn3v7QOfEVV9K+dK2tzujXSaC/gW4tn3IeBB4MrDmrr3MP5gjgayta3/AEe9daLUWts/o5429nu3xjcreu3ePfWyFESlKURK1i68p861JnkqRAemwNw97GtnaxPSDora3ybLqFJQORIwy5/A4wy+41nG8xvDxyN/ReHValq2eVc1b3Sj6PkKI81rdNCEUuyz+0gUDJPaLhgAATxDVR4vGHfn3V30HFcLh/WYQfDX2VUwHkVkqV4BqJ8BX2NR8vnWzZxDh7v12+YPssDE/ovZSvKNQXwPyr6F8vn8KtNxehdtK31t9V52bui9FK6ReJ4/I1yLpfEVOK+ldtKz/sPdY5XdF20r47dfxD41z2o8R8RUwqIjs4eoXlivqlfO8eIrncPGpO0Z1CWXNK43DxpvHiKdozqEsuaV8mUeI+Ir5Nwv4h8ajdUwt3e0eYXtiuyldBvF8f418NqC+dVH4rRM3lb5G/0XoY48l6qV4m1HwHzr7s1mncRwozueSxqWY+gGTWul4loWfCS75D3ssxC4r1Vkeh+jrd6paQON6PIN6+KLl3Bx3bVNSXo51EahckNclbaM8953yY8o1OAf2iKuPob1WWWnESRIXmAx20hy4yMHaB7KcCRwGePM1zWLY+2thMLI7DQ3J6eH7qaOLKb3VcdMPo8OGMmnSAqePYytgr5JJyYeTY9TUJTqY1Ytt+qEeZkhx8d9bW0rlVOqn6qepx9PmF5dSKZgpVI48lU3DBLOftHGRgDAzzNWxSlESlKURKUpRFXfXtrf1fSnRThp3WEY57Tl3921cf2q1gq7fpK3/t2cIPJZJCP2iiqf3WqkqIlKUoiUpSiJX1HGWIUDJJwB4k8hXzUt6qtI+s6taoRlVk7VvSIGTj6lQPfRFdFh1A6cIoxKspkCLvIlIBfA3EDHAZzXd/QDpf4Zv96f+lWRSiKtv6ANM/DP/vT/ANK65vo+6aVIXt1ODg9pnB7jgrxqzaURaS6nYNBNJC4w8btG37SsVPzFearC69NI7HV5GAwJkSYepGxv3kJ99V7REpSlESlKURKz3QXpEbG/guc+yjgP5xt7Mg/ukn3CsDSiLeJWBGRyPKuaifVZrZutKtZGOWVOybx3REpk+ZCg++pZREpSlESlKURKUpREpXk1TVYraJpp5FjjXmznA9PM+Q4mqg6VfSLRSUsId55drNkL6rEMMfeR6URRj6RNxu1RF/BbIPeXlb+YqraynSPpJPfTm4uWDSEBchVUBRyACjkKxdESlKURKUpREq5Po3aRuubm5I4RxrEPWRtxx7o/nVN1sz1A6T2WlCQ855Xk9yns1/wE++iKyqUpREpSlEVH/SU0rhaXIHe8LH1w6DPueqMrazrl0A3WkzBRl4sTqBxPsfbx/YL1qnREpSlESlKURKUpRFsB9G7Vd1tc25P6uVZB6SLtPzj+dXHWqfVV0/TSrmSSVHeOSPYQhGQQwZWw2AfvDmOdX1oHW5pt3gJcCNz9ycdmfcW9kn0JoimVK4BrmiJSlKIlKUoiprrV6ttV1C63xyRSW6/qot5Ts+A3FlIwWJz7WT7uVQF+orVhygQ+k0P82FKURfH9Burf/jL/AL6D/XXanURqp/qYx6zRfyNKUReiH6P2ptzEC/tS/wClTWYsPo23J/XXUCf+mskn+IJSlEU/6KdSFhZne4a5kwRmbG0ZGDtjHDODzOSO7FdNx1A6WxJCzp5LKcD03An50pRF4z9HPT857W7x4b4v49lmrJ0nSo7aGOCFdscahVHE4A8SeJPfmuKUReylKURKUpRFwRVe691F6bclmRHt3JJzC2Fyf/1sCoHkuKUoixGn/RyskfdLPPKB90bEB8mIBPwIr26v9H7TpcmIzW57gj7l/uyAn94UpRFE7/6NUgz2F4jeAljZPiVLfwqNaj1DapFkqkUoHfHKo/zNppSiKJ6p0QurckTRbSPzxn/CxrDmuKURKUpRFavUhr+oC7jt4iZLVj+kjdxiNO949xypHgOfh3jY6lKIlKUoi//Z"/>
          <p:cNvSpPr>
            <a:spLocks noChangeAspect="1" noChangeArrowheads="1"/>
          </p:cNvSpPr>
          <p:nvPr/>
        </p:nvSpPr>
        <p:spPr bwMode="auto">
          <a:xfrm>
            <a:off x="117475" y="-790575"/>
            <a:ext cx="1762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4" descr="data:image/jpg;base64,/9j/4AAQSkZJRgABAQAAAQABAAD/2wCEAAkGBhQSERUSEhQVFRUWFhwVFxYVFxQYGBcWGBcVGBUYFRUXHSYeGBkjGRYYHzEgIycpLC04GB8xNTAsNSYrLCkBCQoKDgwOGg8PGikkHyQuLCovKSwvNCk0NCwpKTQsLCwsLCwpLywsNCwsLCwsKSwsLC8sLDEsLCkpLCwvKSwsLP/AABEIANcA6gMBIgACEQEDEQH/xAAcAAEAAgIDAQAAAAAAAAAAAAAABgcFCAEDBAL/xABLEAACAQMCAgcEBgYHBgUFAAABAgMABBEFEiExBgcTQVFhcSKBkaEIFDJCUmIjM3KiscEXQ4KSsrPSJJOjwtHwFVNzg/ElNFRjdP/EABsBAQACAwEBAAAAAAAAAAAAAAADBAIFBgEH/8QANxEAAQMCBAMGBQIFBQAAAAAAAQACAwQRBRIhMQZBURMiYYGR0TJxscHwQuEHFCNSoRUzYpLx/9oADAMBAAIRAxEAPwC8aVjOkHSW3sYu2upVjTkM5JY+CKOLHyAqtek3XoksIi0pXkuncIoeJuC4JLqvJjyGD4kkcKIrZnnVFLuwVVBLMxAVQOZJPADzqNwdZ+mO/Zrew7iccWIBPk5AX51THSnU9bNqI9QlXsLiRImUCDfxYMP1Y4fY8fKpT0k6EWcGm3Iit4wyQswcqGkyozu3njnh3VgXgKVsRN1c1K1/0TrM1mO1hmjtUktIYljJILM6xDYzsQ+4H2TxAwMd/Em4ehPTKLU7UXEIK8dkiHiY3ABKk94wQQe8Hu4gZqOxCz9KV1zzqil3YKqglmYgAAcySeAHnReLsrxaprMFsnaXEscSfikYKPQZ5nyFVD03692JaHTAMcjcyDh/7MZ5/tN8O+qjvriSdzJcSvM5+9Ixb4Z5Dy5VuKLBaurAcxtm9ToPc+QUbpGtV8631/2ERK26y3LfkXYn95+PwU1C9U6/b+TIghhgHi26Vx7zhf3ardVA5VzXU0/CkLdZnlx6DQfc/RQGc8lndS6xdSmz2t9KoPdGViH/AAwKwNzqjyfrLiWQ/mkdv4mvZ0V1a3tLjdd2qXSMOG48VPcQpO1s94YenneVrHflR2FjY2o7hK5c4/YgQAf3q4TFuIIsJmMIomC3N7/3ufIK1HEXi+b0Wu+yPz/erut7jb+rkdf2XZf51sBPp2snlLpx8jFNj45JrA65cy28bS6ppVnNEODTW+zIJIVcrIN+CxAyCMZqhDxtHIQ00kDr8mmx8swCyNMR+oqtrPphqEPGK+uB5NIzj4MSPlUl0zr01SH9b2VwvfuQK3uMe3+BqvoQWdpMBQxJCrwAyc4A7gO6vRX0qnwWlr6cTGIxE8gb+evsFTMjmG17q8+jv0hbOYhLqN7Zj979ZH7yoDD+776s6w1COeNZYXWRG4qyEMp9CK07khDcxXs0DpBd6fJ2lpMy/iTmreTofZb15+FaKu4cqaa7o++3w39Pa6lbM07rcClVn0C67re9Kw3QFtcHgMn9FIfyMfsk/hb3E1Zlc2pkpSlESlKURKUpREpSlEVH9PtO/wDEukK2shPY20Cs6g4zuw5APcWLxgnngV1dF9Cjt9dukjQIi26lFGcKH7LOM8ePH4mvTo1xv6R6mTxIUKPRDEv/AC1l47bbrDv/AOZZD4pNtPyZahedSFaiaMoPivD1pwlraA+F3Fn37hUh6Tpmzuh4wS/5b14OnVtvtB+WeB/+PGp+TGsl0i/+1uP/AEJf8t6j5BT21KxfV3bhdMtRjnHuPnuZm/nWJ6hf0V5qdsPsq4x5bJJk4e7HwFSno9bdnaW8Z5pDGp9Qig1AehfSuDTLjWLqc5Yz9nFED7Ur9pOxA8APZy3IZ8cAyRnUqCYWaFf1Qfrb6IXOo2QitZNrK+9oidqzADgpbuIPEZ4Z59xFcy22q6zma8nNnakZWJcqNnPJTIyMfekPoMVj+qq+lt9aFrZSvcWzErKSMIUCnMmMkDa3Ju/l96pQQdFXLSBcqJa30XvbEA3drJGudu/gyZ8N6krn31j0cEZFbg6npsdxC8Eyh45FKsp7wf4HvB7sA1qV0l6Pvp99NZsGba36PA4urYMZGO8qRy78iuwwjiGRkgjqndy2/S3y3+qqyRAi7V5a4RtzbVBdjyVAWPwFT3R+ru3gRbjWZ1hBG5bYPhiPz7faJ/Kvx7qyknXDp9mpj0+0JA4ZAWFT5k4Lt7xmtdiH8QHOeY8LgMn/ADOjfI/us2UvN5sqv1LR7mEJPLbyxJuChpEZQW4sAMjwB+FbT6ffLNEksZDI6h1I5EEZrXLpj1p3GoxdhJHEke4OAoYtlc49pj5nuqIx3rqNquwHgGYD4A1wWK0VTjdpqohklztqLG3iOitMc2PRuy3DqJdat2iaVc9oR7ShFB73Zhtx5jGfca13fpPdFUU3E2I/sDtHG3JJ4YPnXXqWv3FwFE88soX7IkdmA9MnnWnpuF3xTMkdILA326H8+SkM4ItZZKDRLnsUk+rTmNl3BxG5Ur4hgOVeUSDOM8fDv+FTDo9133FtFHC0EMkcaqi7d0bbVAAyckZwOeKkb9YWjakNt9bmJzw3sucHymi9se8AV9Dg41xWisyemD4xpdh1sNtPl4KoaaN2ztVV1KlXSrq+NvGbuwmF3ac22srPEPzFftL5jGO8d9Q1r0bcjn4V3+GcU4fiEJlY7Ll3B0I/Om/gqr4HsNl9XMSkZbh5/wDfOrV6kOsm4Nwmmzs00bgiJzktHsUttJ5lMKRx5cO7hWO6v+pGS+jW6vJGhhcZRFA7R17m48EU93Ak+A4Grr6L9A7PTx/s0KqxGDI3tSEebtxA8hgeVcZi2IRVsueOMN8eZ+fL7+KsRsLRqVIKUpWnUiUpSiJSlKIlKUoioLobNu6QamfFpvlOoFWHJZZmSXvVHjPo5jb5GP51XPVsA+r6nIOPtyYP7VwT/KrQqtJ8SvQ/Aum8tRIhRuRx8iCPmK+rqASIyNydSp9GBB+RrspWCmXAFVvF0Shk6QTMwDKkS3Ow8u1baoyO8Zy+PMVY00m1SwBYgE7VxlsDOBnvPKoF1dWF293d393G0XbAIqOCDgMDgKeIVVULk86yboCVG/UgL2dbqMdMkKkgB4y+O9d2MHxG4qfdUs6oOjEFrpsMkIDPcRrLLJ3szDO3Pcq5K48ieZqDdbmsP2cWnwpvkumA88B1Cqv5mfA9x8atboXoBsbG3tS25okwx7ixJZseW5iB5YqaPZVpz3lHOufpJLa2AS3YrNcSrAhU4YA5LFT3HAC57t1UN0gs73TLlTLJulKfo5smTAOQ3Zs4yrAkjOMjORzzVrdb13v1jSbdjhVcSH1aVQP8v511dLNGTVluLdcJLayKI5DxBZ41ZlbHJTnHqoPdivJLHuuFxzWLGZmkjdUNcXDOxd2ZmJyWYkknxJPE1117dW0aa1kMU6MjjuPePFTyYeYrxVILW0URSlKV6iUpXrtNKmlOI4pH/ZRj/AUReSvRY2EkziOJGdjyCjPv8h51L9D6sZXw92wgT8ORvP8AJffk+VS+bV7HTYSsRTP4I2DO7d29hk+88u7woirOT61ps+FkMUoUMezfPA8Qr44Hh3HI415otNnuBLPHCWVPbkKLhEHM8BwA5nA5ce4VIdL6F3uqTtOyGNJG3NK4IUDwRTxfAwBjhw5irZ0i3tYbW5sbc5+rxss2RxLPESWY/ez8sY7qhOVrswGqmZGXb7KYdWvSb6/p0M7BVfBjcKMKGjO07R3AgA47s4qUVWX0ez/9JP8A/RJ/COrNqZQpSlKIlKUoiUpSiJSlKItdupSXfcXr/iCn4u5q2ap7qZfsb26tn4Ptxg/iikww9faPwq4arSfEr8PwJVddHulM2o6q3ZOVs7YMdqnAkJyiFz35JLAcgF8alHTnUDBp9zIvAiIqD4FyEB926sD1N6SItP7X707sxP5UJRR8Qx99eDYleuJLg3zU7pSlYqRV51o3JtbjT78Dd2MxBHiMq+PgG+NXfBMHVXXiGAYHxBGR8qpDrqbdawQji8lwNo7+CMD83Wrts4dkaJ+FQvwAH8qsx/CqM3xqsevDodNOsF/agtLan2lUZYpkOrKO8qwPAdzHwqP9UOpvcG+nkxuknVyByBIc4HkOXuq9Kpzq7ttsupMOTX8ij+yWz/j+VeSbJD8S8vTvRr1phJbxR3cDgB7eYIwVxw3puIKZGOKEcQc14Iuqi2lj33Ef1NyfsxXHaLk936RcA55AM3rUq6XdLPqqrHEna3MgPZx9wA5ySH7sY8SRy5jBIgNt0tEcu9Q+p35+8oYwQZ5rAqjJ8CygZ7jzqMXsp3ZQdVzrPUxDCvaG97NNwXMsY2gscDLq3DjgZIxXlm6jbn7lxAw8+0X/AJTWTu73XbqN0a0jEUgKlGVF4H9t9w9fIV1dDulE2lzfUNSykZAMbsQwjzyG5c5jPLh9kj1rK7rbrDKy+2ixP9CV9n9Zb/33/wBFLnqtmgAN1fW8CscAs8nE+ABAzVr3vTSyiQu9zDjGcI6ux/ZVCSaqW8uL3VLwXsVo00MbbYo3z2eF4gN7Q3HPtNg8+HKgc47o5jG7aqSWXUlCCO3uncnkEVUz3nBYsTwrEaxfx6ZL2NvpYWXOEmuCZi3g0YHsn3EemayV31l3Ufsajp5VCftJ2kZB/EjNkbh3EMCPGstpXWMiKGeQz2xIHbgYmgJ4Kt3EPgJF4H1rzvc173P06KX9HxN9Wi+snMxQGTgBhmyxXA4DGdvuqr9e1wWOpamr5Aubb2MZ4yNGuzly5vx7qty3uFkUOjBlYZVlIIIPIgjnUI1jQoZekNh28ayRzROpVvsl4lkZdw7+a8DwOKxZqVnLo24Uy6ltIa30iAOMNJumwfB29j4oFPvqc1wq44DlXNWVRSlKURKUpREpSlESlKURUH1t9HJdM1FNXtV/RyPlwOSykYcP+WQZ4+Jbyqb9G+kkN7CJoWz3Mp+0jd6sP58j3VPr6xSaNopUV0cbWVhkEHmCK196wugEuhut9YTssTOI9pPtIWDMFPDbJH7J+1x5c+dYPZmUscmT5KfdNdMNxYXESjLNGSo8WUh1HvK4qDdTnTBOz+oSsFcMWhz94Mcsg/MDkgd+T4V5LDrmuQo7S3ic/iVmTPqPaFQLVh207zIiwh23bFJIUnidpIHDOT5VsYsFrpBYRO+n1Xr6lgIcCtnKw+vdLbWzUmeVVPcg9qQ+iDj7zgVQ51q7K7Gu7grjGO0fGPDnXhFuM5PE+J4mtjT8KVsh/qWaPE3+l1i6uaPhCzPSXplPe3iXSDsxCQYFODt2sGDEEYLEgE93ADuqd6D9IidAFvbYSY+/Cdje9TlT7iKrCldGeE6fsw0PIdzPXy/dUTUOJuVed19IqxETNHFcGTHsoyooLdwZw5wM94zXl6B3HY6ULmXJZzLcvtGWZmduAA5scAD1FUbfR5XPhWwnQOcNptoV5diq+9fZb94GuLxjDzQTdkTcaEHb81V+kdnuVF9J6BTXkj3WpMy9qc/VkOPYH2ElYcQoGPYHqSDmp7YabFAgjhjSNR91AAPfjmfM16aVpiSVda0NSsT0i6LW99HsuEzj7LDg6eO1v5HI8qy1K8WRF91AdO6l7KN9ztLKByR2UL/a2AE/EVOoIFRQiKFVRhVUAAAcgAOQrspXpJO68a0N2XxLCrKVYBlPAqwBBHmDwNQHX+qaMlpbB/q8hBBQ8YXB5qRx2g+HEeVWDSgJGyOaHbqn+gMl9p98tnPE4hmYjbglFOCe0jYZGOHHjy58RWf61NVa0lsLyMKZIZX2hs4OVTgcEHH/AFqwaqzr0mG20j7y8je7EYH8TUsffkAUL25IyF6oPpCXg+3aW5/ZeRf45r3W30i2/rbD3xzA/Ip/OqhpX053C1GRo5w8x7LTdu5XrZfSIsWwJYbmI+JVGUe9Wz8qkumdbOlz4C3cak90u6L5yAD51rKRXU9qp7vhwrVT8JyDWGQHwIt9LqQTjmFuTb3KSKGRldTyZSGB944V21prYzTW7b7eaSJvFHZT8VIqc6F156lbYWcJdIPxja+PKRP4sprQ1OD1lPq+M26jX6fdSiRp5rZGlQDot116feYV3+rSn7k2ApP5Zfsn34PlU+VgRkcQePCtUs1zSlKIlRjrI6LnUNOmt1x2mA8Wf/MQ5UZ7s8Vz+apPSiLS21cgmNgQykjB4EY5gjxFemrf66OqlpC2o2Skv9qeJRxbHOVB3t+Id/PnnNM21zu4HnX0Ph/GGysFLMe8NAeo6fMf5VSWO3eC76UrgtXXEgbquuaUpXqLgipf1bdOxZMbW5OIHbcj8T2bHnn8h7/A8e81Ea+ZIwRg1o8ZwluIxWGjhsfsVPDKYnXCvLVem0cV3aRrJG8NxvVmVlba3sdk2QeCkkj3+VSmtWJLA81P/frVrdFut9FiWO+WQOo29qo3BwORYZyG8cZzz4V8yrMIqqT/AHGG3XceoW1iqWvOpVo0qIL1s6af68j1il/018N1uacP65z6RSfzFavKeis529VMqVU+u9eGHAs4QVHN5s+1+yinh6k+6sjoPXXbyezco0DfiXLp78DcvwNe5HLHtWXtdWPXDcqxK9L7Irv+tW+3x7VB8ic58qiHSzrbgWNo7PM0rAqHAIjTIxnJwWYd2Bjzr1kb3nK0Eleue1ouSsn0K6eQy2SPcXEaSxjZJ2jqpJXk+CcncuDw781W/WB0mW/vA0RJhhXYhII3MSSzAHiATj+6PGolFYE/a4fxr1nCLw5CuzwfAXtk/mqoZWN71jvprtyA8VrJqkubkC+94zjPGuauXS+qG3fTEjlTbdOvaGb76SsMhfNF4KV8iefGqeu7R4ZHhlG2SNijjzHePEHmDWz4d4xpcbmkp2DK5pNr/qb1CrzU7owCuulKV2qrJSlKIvh4QeYqSdEusG904gQydpD3wS5ZP7B5ofTh4g1HqVravC6WrH9Vgv1Gh9fdZte5uy2a6C9Zltqa7V/RXAGWgcjd5lDydfMcfECpfWmyXLxMs0TFJIzuR1OCCPA1ctj9IqHsk7WFjJsXeVOFL4G7aO4ZzXzXFsNOHzZL3B1B91cjfnF1clKUrUqRKqTrM6k1uS11YARzn2ni4Kkp7yp5I5+B8uJNt0r0Eg3CLTSRXjdopkaORDhlcFSD5g8q6bdtzFu7kKu/6RbWy20O6NTdO+I5OTLGvF8kfaGSoAPD2iRyqlLePCgV3uCV1RiD2sl1EepPU7Nv8tT42HRVZGhguOa7KUpXaKslKUoiV8PMBwJ4+HfX3VrdQ9lbtFPKQpuRLtJOCyR7Rt2+AJ3cRzx5VyPFnETsCpBOxmYk2HTzViCLtXWuqjIQnBHHwIwa4Nmnh8zV69dNjbnTnllCiZSohbhvLFhlQeZG3cSPLPdVIIeAz4VrOE8ah4jgfJPTtDmm2wIPmR+eSznjMJsCun6kvh8zXP1VB3fM13VIerrQYbzUVhuOMaxtIEyR2jLjCnHdglv7JrdYzJQYRRvq3QNOXkGj2UcYdI7LdRhNndt+VdtbIal0CsZojE1tCq4wCiIjL5qyjII/+a1reEe3Hu3BXKhh3gHga53hXjFmMukhigDHtFwBoD0F+SlnpzHYkr02ds8x2wxySnwjRnx67RUl6O9ALyS6tzLaSrCJkaQuAo2BgWyCc8h4VKOgXWtb29vHa3MXYiMBRLEuUbA+06r7Sue84OefCrM0npHbXQzbzxS9+FYFh6r9oe8VxfEvGWORdpSzU4jabi9idOoOysw08Rs4G6yVRXpB1a2d5ObiZX7QqFJRyobbyJA5nGBnyFSqlfIaepmpn9pC4td1BsVfIB0KhP8AQ5puMdlJ69tLn/Fj5VUvWDoFtZ3ohtJHYBcyqzBhG2Thd3jjjg8RVm9cd5fRW6vaybIM7ZygxIuThW38wndwwQcccHhSKJj+JJ5k+JNfZP4f0FfiE389NVOLGn4cxJJ6G+33Wvq3NYMoavqlKV93WrSlKURddy2FPpj41JdO6prmaGOVQcSIsg5cmUMP41htE0R768hs4+cjgMfwrzdj+yoJrby2tljRY0GFRQqjwVRgD4CvmPElWJ6vI3Zgt58/byV2FtmrtpSlc2pkpSvNqd8IYZJm+zGjSH0RSx+Qoi1o65dc+t6vIgOUt8QD1TJk9+8sPcKi1eeKdpZJJn4s7FifzMSzfM16K+l8M03ZUnaHd5v5DQff1VOY3dZKUpXTqBKUpRErmCR43EkTvE4+/GxVviK4r7tbeSUkQxySkcxGjPj12itdiJouxtWluQ/3W+6zZmv3Vze3UszB55ZJmHIyuzY9MnhXXXBOGKkFWXgVYEMD5g8RXNZYfDSRQj+TDQw/27I8uJ7yUR2V1kRmR0OVdSQynxBFK+XcAZNT1MUMsTmTgFltb7WXjSQdFnNQ6c6hPGYZbtyhGGCqiFh3gsoBIPLzrBogAwK9Z0m57Ptfq1x2eM7+yfbjnnOOWO+vIjgjIrRYLBg0Jc3DQwHnl3UkhkPx3X1U66kYF/8AEpDjiLZiPfJGD8qgtevRdensrhbm327gCpVhlWU8wRkcOR4HuFQcYYfLX4TLDA27za3qsqd4bICVs9e3qQxtJKyoijLMxwAPM1Wlt17wG5ZXhcW2cJMOLebPH3KfLiPDwrXpH0tu9QI+tSewDlYoxtQHxx3nzJJrFAd1fM8C/hk6WFz8ROUkaAcvH/305q5LW2PcW0VvdwXkBKMk0MilTghlIIwVPhwPEHjWuvS7o4bC8ktiSVHtxMebRNnbnzGCp9Kx+majNbP2ltK8Ld5Q4B/aXkw9a7tc1+5vZUluZA7ImwYRV4ZJ4hQBnJrc8N8J4rw9imaNwfA7R2tvkbeCjmnZKzXdeKlfDPggeP8AGvuvrjXhxIHLQ+l/uqFkrrnl2jPw9a+2bAyanPVT1ZNqMq3dyuLSNuCn+vYfdH5M/aPfyHeRpcaxRtDDZp77th9/L/J81JGzMfBTXqF6CmCE6hOv6WcYiB5rDnO71cgH0A8TVuVwq4GBwArmvlZJJuVeSlKV4iVCuuPUux0e6IOC6rEPPtHVW/d3VNaqT6R99tsYIgf1k+4jxCI383FEVFWS4QefGu+viFcKB5V919moYuypo2dGj6LXONySlKUq4sUpSlEXXPnaceFbDdVs1udMgFvt4IBKBjcJv6zf35J8e7GOGK19riIFDlGZCeZRiufhXAcZ8KzY8xnYyZS3kdlbp5xETcKyevWW3M1sE2m5G7tNuMiLhtEnvzjPn41W9fCRAEnmTzJ4k++vuttwrgT8EoRTSPzG9/DyUc8vaOuEr39GbiGO/tnuQOxWTL5GVBx7JYeAbBPoa8FcMueBrbYtQf6hRyUubLmFrhRxuyODltSb+Ps+17ROzxu37l27cZzuzjGO+tY9fnhe+uXtgBA0pKYGAfEqO4E5IHmKx31YYxxx4ZOPhXYq44CuA4T4FlwSrNTLKHaWAGnqrc9UJG2AXNKUr6kqKUpSiJSlKIum6Hs57xxrkXIOAuWY8lAySTyHrXYy5BFWb1LdJdJtYf8AaezhvN7DtZFc5Tht2vgrHzIIGM441yeOV82HSh8Nu+La8i3n6H/CsRNDxY8l29X/AFISTMtxqQMcY4rbcQ7eHakfYH5ftelXpBbqihEUKqgBVUAAAcgAOAFdGnavDcLugmjlXxjdXHxUmvXXz6aaSd5kkNyeatAAaBKUpUS9SlKURKof6Sl3mWzi8Ekf+8yKP8Bq+K1y+kJPu1WJO5bdP3pJCakjbneG9SAvCoGKUpX20LWpSlK9RKUpREJqUdE+ra61CLt1ZIYSSFaTcWfBwSqjuyCMnwqLOuQR41Z/V71s29tapa3geMxDasiqWVlySMheIIzjkc4r57x1iGLUVMw4cDqe8QLkK3Ssjce+oX0s6HXGnOgn2sknBJY87SRzVgRlT/341hamnWd1hR6kI4LdW7KN+0aRxtLNggBV7gAx58/dxhdX+DK3Equgz4iO9fQnQkfn5yWNQ1jXWYlfEsm0Z5+A8TX3XxMpIGDgggj1HKuprDK2B5g+Oxt81A219VZGk9R08kQee5WF2GezWPftzxwzFhx8QPiahXSHQJrG4NtPtLYDq6/ZdDnBGeI4gjHkas3SevaDsh9ZhmWYD2uzVWVj4qSwxnng8vE1XXTHpS2o3f1hk7NFXs40JyQoJOWPiST8vDJ+O8LVvE0mK5KzMY9cwdsPl9lsJ2whnd3WHpSlfbFrUpSlESlKURKxM64Y+tZasbej2zXJcVx3pWP6O+oPsFYgPeXzaXskTB4neNhyZGKsPQqc1ZXRHr6vLYql1/tUXIlsCUDxEn3v7QOfEVV9K+dK2tzujXSaC/gW4tn3IeBB4MrDmrr3MP5gjgayta3/AEe9daLUWts/o5429nu3xjcreu3ePfWyFESlKURK1i68p861JnkqRAemwNw97GtnaxPSDora3ybLqFJQORIwy5/A4wy+41nG8xvDxyN/ReHValq2eVc1b3Sj6PkKI81rdNCEUuyz+0gUDJPaLhgAATxDVR4vGHfn3V30HFcLh/WYQfDX2VUwHkVkqV4BqJ8BX2NR8vnWzZxDh7v12+YPssDE/ovZSvKNQXwPyr6F8vn8KtNxehdtK31t9V52bui9FK6ReJ4/I1yLpfEVOK+ldtKz/sPdY5XdF20r47dfxD41z2o8R8RUwqIjs4eoXlivqlfO8eIrncPGpO0Z1CWXNK43DxpvHiKdozqEsuaV8mUeI+Ir5Nwv4h8ajdUwt3e0eYXtiuyldBvF8f418NqC+dVH4rRM3lb5G/0XoY48l6qV4m1HwHzr7s1mncRwozueSxqWY+gGTWul4loWfCS75D3ssxC4r1Vkeh+jrd6paQON6PIN6+KLl3Bx3bVNSXo51EahckNclbaM8953yY8o1OAf2iKuPob1WWWnESRIXmAx20hy4yMHaB7KcCRwGePM1zWLY+2thMLI7DQ3J6eH7qaOLKb3VcdMPo8OGMmnSAqePYytgr5JJyYeTY9TUJTqY1Ytt+qEeZkhx8d9bW0rlVOqn6qepx9PmF5dSKZgpVI48lU3DBLOftHGRgDAzzNWxSlESlKURKUpRFXfXtrf1fSnRThp3WEY57Tl3921cf2q1gq7fpK3/t2cIPJZJCP2iiqf3WqkqIlKUoiUpSiJX1HGWIUDJJwB4k8hXzUt6qtI+s6taoRlVk7VvSIGTj6lQPfRFdFh1A6cIoxKspkCLvIlIBfA3EDHAZzXd/QDpf4Zv96f+lWRSiKtv6ANM/DP/vT/ANK65vo+6aVIXt1ODg9pnB7jgrxqzaURaS6nYNBNJC4w8btG37SsVPzFearC69NI7HV5GAwJkSYepGxv3kJ99V7REpSlESlKURKz3QXpEbG/guc+yjgP5xt7Mg/ukn3CsDSiLeJWBGRyPKuaifVZrZutKtZGOWVOybx3REpk+ZCg++pZREpSlESlKURKUpREpXk1TVYraJpp5FjjXmznA9PM+Q4mqg6VfSLRSUsId55drNkL6rEMMfeR6URRj6RNxu1RF/BbIPeXlb+YqraynSPpJPfTm4uWDSEBchVUBRyACjkKxdESlKURKUpREq5Po3aRuubm5I4RxrEPWRtxx7o/nVN1sz1A6T2WlCQ855Xk9yns1/wE++iKyqUpREpSlEVH/SU0rhaXIHe8LH1w6DPueqMrazrl0A3WkzBRl4sTqBxPsfbx/YL1qnREpSlESlKURKUpRFsB9G7Vd1tc25P6uVZB6SLtPzj+dXHWqfVV0/TSrmSSVHeOSPYQhGQQwZWw2AfvDmOdX1oHW5pt3gJcCNz9ycdmfcW9kn0JoimVK4BrmiJSlKIlKUoiprrV6ttV1C63xyRSW6/qot5Ts+A3FlIwWJz7WT7uVQF+orVhygQ+k0P82FKURfH9Burf/jL/AL6D/XXanURqp/qYx6zRfyNKUReiH6P2ptzEC/tS/wClTWYsPo23J/XXUCf+mskn+IJSlEU/6KdSFhZne4a5kwRmbG0ZGDtjHDODzOSO7FdNx1A6WxJCzp5LKcD03An50pRF4z9HPT857W7x4b4v49lmrJ0nSo7aGOCFdscahVHE4A8SeJPfmuKUReylKURKUpRFwRVe691F6bclmRHt3JJzC2Fyf/1sCoHkuKUoixGn/RyskfdLPPKB90bEB8mIBPwIr26v9H7TpcmIzW57gj7l/uyAn94UpRFE7/6NUgz2F4jeAljZPiVLfwqNaj1DapFkqkUoHfHKo/zNppSiKJ6p0QurckTRbSPzxn/CxrDmuKURKUpRFavUhr+oC7jt4iZLVj+kjdxiNO949xypHgOfh3jY6lKIlKUoi//Z"/>
          <p:cNvSpPr>
            <a:spLocks noChangeAspect="1" noChangeArrowheads="1"/>
          </p:cNvSpPr>
          <p:nvPr/>
        </p:nvSpPr>
        <p:spPr bwMode="auto">
          <a:xfrm>
            <a:off x="117475" y="-790575"/>
            <a:ext cx="1762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22701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AHPPA Steps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</a:t>
            </a:r>
            <a:r>
              <a:rPr lang="en-US" dirty="0" smtClean="0"/>
              <a:t>s a group-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Must Do: </a:t>
            </a:r>
            <a:r>
              <a:rPr lang="en-US" dirty="0" smtClean="0">
                <a:hlinkClick r:id="rId2"/>
              </a:rPr>
              <a:t>Determine the Causes </a:t>
            </a:r>
            <a:r>
              <a:rPr lang="en-US" dirty="0" smtClean="0"/>
              <a:t>of the American Revolution by completing the AHPPA Worksheet. Click on the slide title to read more.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Can Do: </a:t>
            </a:r>
            <a:r>
              <a:rPr lang="en-US" dirty="0" smtClean="0"/>
              <a:t>Take the point of view, of either a Patriot or a Loyalist, and design a political cartoon showing your opinion on one of the causes that you studied.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3"/>
              </a:rPr>
              <a:t>AHPPA Worksheet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Task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teams of four, you will analyze the following </a:t>
            </a:r>
            <a:r>
              <a:rPr lang="en-US" b="1" u="sng" dirty="0" smtClean="0"/>
              <a:t>five</a:t>
            </a:r>
            <a:r>
              <a:rPr lang="en-US" dirty="0" smtClean="0"/>
              <a:t> slides and </a:t>
            </a:r>
            <a:r>
              <a:rPr lang="en-US" dirty="0" smtClean="0">
                <a:hlinkClick r:id="rId2"/>
              </a:rPr>
              <a:t>list the </a:t>
            </a:r>
            <a:r>
              <a:rPr lang="en-US" b="1" dirty="0" smtClean="0">
                <a:hlinkClick r:id="rId2"/>
              </a:rPr>
              <a:t>causes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for the American Revolution on your chart.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263690"/>
          <a:ext cx="7086600" cy="299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50524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Document #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Cause of Revolution</a:t>
                      </a:r>
                      <a:endParaRPr lang="en-US" sz="2800" dirty="0"/>
                    </a:p>
                  </a:txBody>
                  <a:tcPr/>
                </a:tc>
              </a:tr>
              <a:tr h="4953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/>
              </a:rPr>
              <a:t>#1: Proclamation of 1763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600200"/>
            <a:ext cx="3352799" cy="4343400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648200" y="1317625"/>
            <a:ext cx="3200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1) What did many colonial settlers want to do after the French and </a:t>
            </a:r>
            <a:r>
              <a:rPr lang="en-US" sz="2400" dirty="0" smtClean="0"/>
              <a:t>Indian War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2) Give two reasons why the British passed the Proclamation of 1763.</a:t>
            </a:r>
          </a:p>
          <a:p>
            <a:endParaRPr lang="en-US" sz="2400" dirty="0"/>
          </a:p>
          <a:p>
            <a:r>
              <a:rPr lang="en-US" sz="2400" dirty="0"/>
              <a:t>3) What were the eastern and western boundaries of the “Indian </a:t>
            </a:r>
            <a:r>
              <a:rPr lang="en-US" sz="2400" dirty="0" smtClean="0"/>
              <a:t>Territory”? 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/>
              </a:rPr>
              <a:t>#2: Stamp Act: Taxed Items &amp; Amounts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0200"/>
            <a:ext cx="5350933" cy="4876800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791200" y="2514600"/>
            <a:ext cx="3352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000" dirty="0"/>
              <a:t>Why did the British impose </a:t>
            </a:r>
            <a:r>
              <a:rPr lang="en-US" sz="2000" dirty="0">
                <a:hlinkClick r:id="rId4"/>
              </a:rPr>
              <a:t>the Stamp Act?</a:t>
            </a:r>
            <a:endParaRPr lang="en-US" sz="2000" dirty="0"/>
          </a:p>
          <a:p>
            <a:pPr marL="342900" indent="-342900">
              <a:buFontTx/>
              <a:buAutoNum type="arabicParenR"/>
            </a:pPr>
            <a:endParaRPr lang="en-US" sz="2400" dirty="0"/>
          </a:p>
          <a:p>
            <a:pPr marL="342900" indent="-342900">
              <a:buFontTx/>
              <a:buAutoNum type="arabicParenR"/>
            </a:pPr>
            <a:r>
              <a:rPr lang="en-US" sz="2000" dirty="0"/>
              <a:t>List 3 taxable items and the cost of the tax.</a:t>
            </a:r>
          </a:p>
          <a:p>
            <a:pPr marL="342900" indent="-342900">
              <a:buFontTx/>
              <a:buAutoNum type="arabicParenR"/>
            </a:pPr>
            <a:endParaRPr lang="en-US" sz="2400" dirty="0"/>
          </a:p>
          <a:p>
            <a:pPr marL="342900" indent="-342900">
              <a:buFontTx/>
              <a:buAutoNum type="arabicParenR"/>
            </a:pPr>
            <a:r>
              <a:rPr lang="en-US" sz="2000" dirty="0" smtClean="0"/>
              <a:t>What </a:t>
            </a:r>
            <a:r>
              <a:rPr lang="en-US" sz="2000" dirty="0"/>
              <a:t>was meant by the slogan</a:t>
            </a:r>
            <a:r>
              <a:rPr lang="en-US" sz="2000" dirty="0" smtClean="0"/>
              <a:t>, “</a:t>
            </a:r>
            <a:r>
              <a:rPr lang="en-US" sz="2000" dirty="0"/>
              <a:t>No taxation without </a:t>
            </a:r>
            <a:r>
              <a:rPr lang="en-US" sz="2000" dirty="0" smtClean="0"/>
              <a:t>representation” ?</a:t>
            </a:r>
          </a:p>
          <a:p>
            <a:pPr marL="342900" indent="-342900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/>
              </a:rPr>
              <a:t>#3: America’s First Political Cartoon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600200"/>
            <a:ext cx="2962275" cy="2386013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33400" y="42672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/>
              <a:t>Why did Patriots feel the disjoined snake would be a good symbol for </a:t>
            </a:r>
          </a:p>
          <a:p>
            <a:pPr algn="ctr"/>
            <a:r>
              <a:rPr lang="en-US" sz="3200" dirty="0"/>
              <a:t>their cause?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/>
              </a:rPr>
              <a:t>#4: The Quartering Act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1676400"/>
            <a:ext cx="3090863" cy="2443163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914400" y="42672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normAutofit fontScale="92500"/>
          </a:bodyPr>
          <a:lstStyle/>
          <a:p>
            <a:pPr algn="ctr"/>
            <a:r>
              <a:rPr lang="en-US" sz="3600" dirty="0" smtClean="0"/>
              <a:t>What </a:t>
            </a:r>
            <a:r>
              <a:rPr lang="en-US" sz="3600" dirty="0"/>
              <a:t>three things did the </a:t>
            </a:r>
            <a:r>
              <a:rPr lang="en-US" sz="3600" dirty="0">
                <a:hlinkClick r:id="rId4"/>
              </a:rPr>
              <a:t>Quartering Act </a:t>
            </a:r>
            <a:r>
              <a:rPr lang="en-US" sz="3600" dirty="0"/>
              <a:t>force the colonists to provide for the British soldiers?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232</TotalTime>
  <Words>476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Project HISTORY PowerPoint Presentation</vt:lpstr>
      <vt:lpstr>Historical Background</vt:lpstr>
      <vt:lpstr>Social Problem: Have you ever been forced to do something that you didn’t agree with?</vt:lpstr>
      <vt:lpstr>AHPPA Steps</vt:lpstr>
      <vt:lpstr>Task</vt:lpstr>
      <vt:lpstr>#1: Proclamation of 1763</vt:lpstr>
      <vt:lpstr>#2: Stamp Act: Taxed Items &amp; Amounts</vt:lpstr>
      <vt:lpstr>#3: America’s First Political Cartoon</vt:lpstr>
      <vt:lpstr>#4: The Quartering Act</vt:lpstr>
      <vt:lpstr>#5: The Boston Massacre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HISTORY PowerPoint Presentation</dc:title>
  <dc:creator>Owner</dc:creator>
  <cp:lastModifiedBy>ann nigro</cp:lastModifiedBy>
  <cp:revision>27</cp:revision>
  <dcterms:created xsi:type="dcterms:W3CDTF">2014-08-25T16:36:44Z</dcterms:created>
  <dcterms:modified xsi:type="dcterms:W3CDTF">2014-10-06T16:52:14Z</dcterms:modified>
</cp:coreProperties>
</file>