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B3F12A27-7EAF-E345-B79D-AA21AEDA06D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34B6065E-00F0-DE49-A9F1-591CEDF9C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elcom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%3ciframe%20src=%22http:/prezi.com/embed/zonovgci2du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6133"/>
            <a:ext cx="7772400" cy="1470025"/>
          </a:xfrm>
        </p:spPr>
        <p:txBody>
          <a:bodyPr/>
          <a:lstStyle/>
          <a:p>
            <a:r>
              <a:rPr lang="en-US" dirty="0" smtClean="0"/>
              <a:t>Lack of Student Engagement in School Music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1"/>
            <a:ext cx="6400800" cy="3441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Why are students not taking music class?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01" y="2592619"/>
            <a:ext cx="3648867" cy="3265870"/>
          </a:xfrm>
        </p:spPr>
        <p:txBody>
          <a:bodyPr/>
          <a:lstStyle/>
          <a:p>
            <a:r>
              <a:rPr lang="en-US" dirty="0" smtClean="0"/>
              <a:t>Define the Problem</a:t>
            </a:r>
          </a:p>
          <a:p>
            <a:r>
              <a:rPr lang="en-US" dirty="0" smtClean="0"/>
              <a:t>Gather the Evidence</a:t>
            </a:r>
          </a:p>
          <a:p>
            <a:r>
              <a:rPr lang="en-US" dirty="0" smtClean="0"/>
              <a:t>Identify the Causes</a:t>
            </a:r>
          </a:p>
          <a:p>
            <a:r>
              <a:rPr lang="en-US" dirty="0" smtClean="0"/>
              <a:t>Evaluate an Existing Policy</a:t>
            </a:r>
          </a:p>
          <a:p>
            <a:r>
              <a:rPr lang="en-US" dirty="0" smtClean="0"/>
              <a:t>Develop Solutions</a:t>
            </a:r>
          </a:p>
          <a:p>
            <a:r>
              <a:rPr lang="en-US" dirty="0" smtClean="0"/>
              <a:t>Select the Best Solution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2062163"/>
            <a:ext cx="4064000" cy="40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13" y="6126163"/>
            <a:ext cx="504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flippedtips.com/plegal/tips/welcome.html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97210" y="640279"/>
            <a:ext cx="3937000" cy="6873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Problem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73" y="1327666"/>
            <a:ext cx="6280328" cy="445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997" y="5096686"/>
            <a:ext cx="8003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Throughout the nation, 80% of students are choosing not to participate in music</a:t>
            </a:r>
            <a:r>
              <a:rPr lang="en-US" dirty="0" smtClean="0"/>
              <a:t>.</a:t>
            </a:r>
          </a:p>
          <a:p>
            <a:pPr algn="ctr"/>
            <a:r>
              <a:rPr lang="en-US" sz="2400" dirty="0" smtClean="0"/>
              <a:t>This is the first year we have music at I.S 126… Why?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813" y="2324100"/>
            <a:ext cx="153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 action="ppaction://hlinkfile"/>
              </a:rPr>
              <a:t>RESEARCH!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Evidence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813" y="3162300"/>
            <a:ext cx="401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music class do you want?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13" y="3822597"/>
            <a:ext cx="5157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Assignment: Interview three of your classmates ask them these three questions: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What kind of music do you like?</a:t>
            </a:r>
          </a:p>
          <a:p>
            <a:pPr marL="342900" indent="-342900">
              <a:buAutoNum type="arabicParenR"/>
            </a:pPr>
            <a:r>
              <a:rPr lang="en-US" dirty="0" smtClean="0"/>
              <a:t>What would you like to learn about in music class?</a:t>
            </a:r>
          </a:p>
          <a:p>
            <a:pPr marL="342900" indent="-342900">
              <a:buAutoNum type="arabicParenR"/>
            </a:pPr>
            <a:r>
              <a:rPr lang="en-US" dirty="0" smtClean="0"/>
              <a:t>Would you be interested in participating in a band chorus or orchestra?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cause?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8813" y="2513667"/>
            <a:ext cx="349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your conversations with your classmates, what are some reasons you think students are not enrolling in music class?</a:t>
            </a:r>
            <a:endParaRPr lang="en-US" dirty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77" y="2093997"/>
            <a:ext cx="4095955" cy="4269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Policies and Develop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96" y="2286000"/>
            <a:ext cx="6197600" cy="3840163"/>
          </a:xfrm>
        </p:spPr>
        <p:txBody>
          <a:bodyPr/>
          <a:lstStyle/>
          <a:p>
            <a:r>
              <a:rPr lang="en-US" dirty="0" smtClean="0"/>
              <a:t>The existing policy is to continue with traditional music education as we know it. </a:t>
            </a:r>
          </a:p>
          <a:p>
            <a:r>
              <a:rPr lang="en-US" dirty="0" smtClean="0"/>
              <a:t>What are some possible solutions to offer a more inclusive musical education to students across America?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8766" y="1360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32" y="3952935"/>
            <a:ext cx="26035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solution?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53217" y="2726161"/>
          <a:ext cx="7120617" cy="313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539"/>
                <a:gridCol w="2373539"/>
                <a:gridCol w="2373539"/>
              </a:tblGrid>
              <a:tr h="1046024">
                <a:tc>
                  <a:txBody>
                    <a:bodyPr/>
                    <a:lstStyle/>
                    <a:p>
                      <a:r>
                        <a:rPr lang="en-US" dirty="0" smtClean="0"/>
                        <a:t>High,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Medium,</a:t>
                      </a:r>
                      <a:r>
                        <a:rPr lang="en-US" baseline="0" dirty="0" smtClean="0"/>
                        <a:t>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Low,</a:t>
                      </a:r>
                      <a:r>
                        <a:rPr lang="en-US" baseline="0" dirty="0" smtClean="0"/>
                        <a:t> High</a:t>
                      </a:r>
                      <a:endParaRPr lang="en-US" dirty="0"/>
                    </a:p>
                  </a:txBody>
                  <a:tcPr/>
                </a:tc>
              </a:tr>
              <a:tr h="104602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High,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Medium,</a:t>
                      </a:r>
                      <a:r>
                        <a:rPr lang="en-US" baseline="0" dirty="0" smtClean="0"/>
                        <a:t>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Low, Medium</a:t>
                      </a:r>
                      <a:endParaRPr lang="en-US" dirty="0"/>
                    </a:p>
                  </a:txBody>
                  <a:tcPr/>
                </a:tc>
              </a:tr>
              <a:tr h="1046024">
                <a:tc>
                  <a:txBody>
                    <a:bodyPr/>
                    <a:lstStyle/>
                    <a:p>
                      <a:r>
                        <a:rPr lang="en-US" dirty="0" smtClean="0"/>
                        <a:t>High,</a:t>
                      </a:r>
                      <a:r>
                        <a:rPr lang="en-US" baseline="0" dirty="0" smtClean="0"/>
                        <a:t>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Medium,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Low,</a:t>
                      </a:r>
                      <a:r>
                        <a:rPr lang="en-US" baseline="0" dirty="0" smtClean="0"/>
                        <a:t> 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9931" y="2262684"/>
            <a:ext cx="144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Effectiveness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36586" y="4076835"/>
            <a:ext cx="18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97</TotalTime>
  <Words>228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Codex</vt:lpstr>
      <vt:lpstr>Lack of Student Engagement in School Music Programs</vt:lpstr>
      <vt:lpstr>The Steps</vt:lpstr>
      <vt:lpstr>The Problem</vt:lpstr>
      <vt:lpstr>Gather Evidence</vt:lpstr>
      <vt:lpstr>What is the cause?</vt:lpstr>
      <vt:lpstr>Evaluate Policies and Develop Solutions</vt:lpstr>
      <vt:lpstr>What is the best solution?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Lack of Student Engagement in School Music Programs</dc:title>
  <dc:creator>19</dc:creator>
  <cp:lastModifiedBy>ann nigro</cp:lastModifiedBy>
  <cp:revision>3</cp:revision>
  <dcterms:created xsi:type="dcterms:W3CDTF">2014-09-21T21:07:34Z</dcterms:created>
  <dcterms:modified xsi:type="dcterms:W3CDTF">2014-09-22T15:03:41Z</dcterms:modified>
</cp:coreProperties>
</file>