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E3DBC-7A33-3141-BC31-EF5DA3CF6E5A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030D-EDF8-2C4D-9A4F-DD3FDB356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E3DBC-7A33-3141-BC31-EF5DA3CF6E5A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030D-EDF8-2C4D-9A4F-DD3FDB356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E3DBC-7A33-3141-BC31-EF5DA3CF6E5A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030D-EDF8-2C4D-9A4F-DD3FDB356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E3DBC-7A33-3141-BC31-EF5DA3CF6E5A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030D-EDF8-2C4D-9A4F-DD3FDB356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E3DBC-7A33-3141-BC31-EF5DA3CF6E5A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030D-EDF8-2C4D-9A4F-DD3FDB356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E3DBC-7A33-3141-BC31-EF5DA3CF6E5A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030D-EDF8-2C4D-9A4F-DD3FDB356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E3DBC-7A33-3141-BC31-EF5DA3CF6E5A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030D-EDF8-2C4D-9A4F-DD3FDB356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E3DBC-7A33-3141-BC31-EF5DA3CF6E5A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030D-EDF8-2C4D-9A4F-DD3FDB356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E3DBC-7A33-3141-BC31-EF5DA3CF6E5A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030D-EDF8-2C4D-9A4F-DD3FDB356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E3DBC-7A33-3141-BC31-EF5DA3CF6E5A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030D-EDF8-2C4D-9A4F-DD3FDB356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E3DBC-7A33-3141-BC31-EF5DA3CF6E5A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030D-EDF8-2C4D-9A4F-DD3FDB356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E3DBC-7A33-3141-BC31-EF5DA3CF6E5A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5030D-EDF8-2C4D-9A4F-DD3FDB3563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flippedtips.com/plegal/ppae/ppae3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60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does child abuse impact the characters of </a:t>
            </a:r>
            <a:r>
              <a:rPr lang="en-US" u="sng" dirty="0" smtClean="0">
                <a:solidFill>
                  <a:schemeClr val="bg1"/>
                </a:solidFill>
              </a:rPr>
              <a:t>The Outsiders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1981200" cy="1752600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By: Thomas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Grossman</a:t>
            </a:r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097530"/>
            <a:ext cx="2311400" cy="3760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Evaluation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Students will be evaluated twice for this project.  </a:t>
            </a:r>
          </a:p>
          <a:p>
            <a:r>
              <a:rPr lang="en-US" dirty="0">
                <a:solidFill>
                  <a:srgbClr val="FFFFFF"/>
                </a:solidFill>
              </a:rPr>
              <a:t>One class work grade will be given for today’s worksheet about</a:t>
            </a:r>
            <a:r>
              <a:rPr lang="en-US" dirty="0" smtClean="0">
                <a:solidFill>
                  <a:srgbClr val="FFFFFF"/>
                </a:solidFill>
              </a:rPr>
              <a:t> child abuse in </a:t>
            </a:r>
            <a:r>
              <a:rPr lang="en-US" dirty="0">
                <a:solidFill>
                  <a:srgbClr val="FFFFFF"/>
                </a:solidFill>
              </a:rPr>
              <a:t>the United States</a:t>
            </a:r>
            <a:r>
              <a:rPr lang="en-US" dirty="0" smtClean="0">
                <a:solidFill>
                  <a:srgbClr val="FFFFFF"/>
                </a:solidFill>
              </a:rPr>
              <a:t>.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Extra credit will be given to those who participate in the group discussion. 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sng" strike="noStrike" kern="1200" cap="none" spc="5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EVALUATION:</a:t>
            </a:r>
            <a:endParaRPr kumimoji="0" lang="en-US" sz="3000" b="1" i="0" u="sng" strike="noStrike" kern="1200" cap="none" spc="5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Problem: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Children are suffering from a hidden epidemic of child abuse and neglect. Every year more than 3 million reports of child abuse are made in the United States involving more than 6 million children (a report can include multiple children). The United States has one of the worst records among industrialized nations – losing on average between four and seven children every day to child abuse and neglect.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57001" y="6444734"/>
            <a:ext cx="3786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Step 1 of the PPA:  Define the Problem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143000"/>
            <a:ext cx="3695700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Students Will be able to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Identify examples of child abuse as it effects characters in </a:t>
            </a:r>
            <a:r>
              <a:rPr lang="en-US" u="sng" dirty="0" smtClean="0">
                <a:solidFill>
                  <a:srgbClr val="FFFFFF"/>
                </a:solidFill>
              </a:rPr>
              <a:t>The Outsiders</a:t>
            </a:r>
            <a:r>
              <a:rPr lang="en-US" dirty="0" smtClean="0">
                <a:solidFill>
                  <a:srgbClr val="FFFFFF"/>
                </a:solidFill>
              </a:rPr>
              <a:t>.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State how child abuse currently effects children and teenagers in the United States.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Brainstorm reasons why child abuse is a major issue in our country.  What can be done to address the issue of children facing child abuse?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Remember to use the PPA steps</a:t>
            </a:r>
            <a:r>
              <a:rPr lang="en-US" dirty="0" smtClean="0">
                <a:solidFill>
                  <a:srgbClr val="FFFFFF"/>
                </a:solidFill>
              </a:rPr>
              <a:t>:</a:t>
            </a:r>
          </a:p>
          <a:p>
            <a:r>
              <a:rPr lang="en-US" dirty="0" smtClean="0">
                <a:solidFill>
                  <a:srgbClr val="FFFFFF"/>
                </a:solidFill>
                <a:hlinkClick r:id="rId2"/>
              </a:rPr>
              <a:t>http://</a:t>
            </a:r>
            <a:r>
              <a:rPr lang="en-US" dirty="0" smtClean="0">
                <a:solidFill>
                  <a:srgbClr val="FFFFFF"/>
                </a:solidFill>
                <a:hlinkClick r:id="rId2"/>
              </a:rPr>
              <a:t>flippedtips.com/plegal/ppae/ppae3.html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Children Are Killed by Child Abuse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0200"/>
            <a:ext cx="7366000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357001" y="6444734"/>
            <a:ext cx="3863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Step 2 of the PPA:  Gather the Evidence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How does Child Abuse affect the characters of the Outsiders?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1)  List three examples from </a:t>
            </a:r>
            <a:r>
              <a:rPr lang="en-US" u="sng" dirty="0" smtClean="0">
                <a:solidFill>
                  <a:srgbClr val="FFFFFF"/>
                </a:solidFill>
              </a:rPr>
              <a:t>The Outsiders</a:t>
            </a:r>
            <a:r>
              <a:rPr lang="en-US" dirty="0" smtClean="0">
                <a:solidFill>
                  <a:srgbClr val="FFFFFF"/>
                </a:solidFill>
              </a:rPr>
              <a:t> of a character experiencing child abuse.</a:t>
            </a:r>
          </a:p>
          <a:p>
            <a:pPr marL="0" indent="0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FF"/>
                </a:solidFill>
              </a:rPr>
              <a:t>2)  Choose one of your examples and briefly discuss how this character was effected by it.</a:t>
            </a:r>
          </a:p>
          <a:p>
            <a:pPr marL="0" indent="0"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United States Department of Justice: Special Report, 2002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solidFill>
                  <a:srgbClr val="FFFFFF"/>
                </a:solidFill>
              </a:rPr>
              <a:t>CHILDREN WHO GROW UP IN HOMES WHERE VIOLENCE IS PRESENT ARE:- </a:t>
            </a:r>
          </a:p>
          <a:p>
            <a:pPr>
              <a:buNone/>
            </a:pPr>
            <a:r>
              <a:rPr lang="en-US" dirty="0" smtClean="0">
                <a:solidFill>
                  <a:srgbClr val="FFFFFF"/>
                </a:solidFill>
              </a:rPr>
              <a:t>6 times more likely to commit suicide- </a:t>
            </a:r>
          </a:p>
          <a:p>
            <a:pPr>
              <a:buNone/>
            </a:pPr>
            <a:r>
              <a:rPr lang="en-US" dirty="0" smtClean="0">
                <a:solidFill>
                  <a:srgbClr val="FFFFFF"/>
                </a:solidFill>
              </a:rPr>
              <a:t>24 times more likely to be sexually assaulted- </a:t>
            </a:r>
          </a:p>
          <a:p>
            <a:pPr>
              <a:buNone/>
            </a:pPr>
            <a:r>
              <a:rPr lang="en-US" dirty="0" smtClean="0">
                <a:solidFill>
                  <a:srgbClr val="FFFFFF"/>
                </a:solidFill>
              </a:rPr>
              <a:t>67 times more likely to engage in delinquent behavior as an adolescent- </a:t>
            </a:r>
          </a:p>
          <a:p>
            <a:pPr>
              <a:buNone/>
            </a:pPr>
            <a:r>
              <a:rPr lang="en-US" dirty="0" smtClean="0">
                <a:solidFill>
                  <a:srgbClr val="FFFFFF"/>
                </a:solidFill>
              </a:rPr>
              <a:t>100 times more likely to be abusers themselves- </a:t>
            </a:r>
          </a:p>
          <a:p>
            <a:pPr>
              <a:buNone/>
            </a:pPr>
            <a:r>
              <a:rPr lang="en-US" dirty="0" smtClean="0">
                <a:solidFill>
                  <a:srgbClr val="FFFFFF"/>
                </a:solidFill>
              </a:rPr>
              <a:t>1500 times more likely to be abused or neglected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Small group/Class Discussion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FF"/>
                </a:solidFill>
              </a:rPr>
              <a:t>WHY ARE CHILDREN WHO GROW UP IN HOMES WHERE VIOLENCE IS PRESENT MORE LIKELY TO TURN INTO ABUSERS?</a:t>
            </a:r>
          </a:p>
          <a:p>
            <a:pPr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429000"/>
            <a:ext cx="26162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Small group/Class Discussion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FF"/>
                </a:solidFill>
              </a:rPr>
              <a:t>WHAT CAN BE DONE TO PREVENT CHILD ABUSE?</a:t>
            </a:r>
          </a:p>
          <a:p>
            <a:pPr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048000"/>
            <a:ext cx="5638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239000" y="6126163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Step 5 of the PPA:  Develop Solutions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377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How does child abuse impact the characters of The Outsiders</vt:lpstr>
      <vt:lpstr>Problem:</vt:lpstr>
      <vt:lpstr>Slide 3</vt:lpstr>
      <vt:lpstr>Students Will be able to</vt:lpstr>
      <vt:lpstr>Children Are Killed by Child Abuse</vt:lpstr>
      <vt:lpstr>How does Child Abuse affect the characters of the Outsiders?</vt:lpstr>
      <vt:lpstr>United States Department of Justice: Special Report, 2002</vt:lpstr>
      <vt:lpstr>Small group/Class Discussion</vt:lpstr>
      <vt:lpstr>Small group/Class Discussion</vt:lpstr>
      <vt:lpstr>Evaluation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child abuse impact the characters of The Outsiders</dc:title>
  <dc:creator>25</dc:creator>
  <cp:lastModifiedBy>ann nigro</cp:lastModifiedBy>
  <cp:revision>8</cp:revision>
  <dcterms:created xsi:type="dcterms:W3CDTF">2014-08-25T17:03:58Z</dcterms:created>
  <dcterms:modified xsi:type="dcterms:W3CDTF">2014-08-30T23:46:33Z</dcterms:modified>
</cp:coreProperties>
</file>