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72" r:id="rId2"/>
    <p:sldId id="269" r:id="rId3"/>
    <p:sldId id="259" r:id="rId4"/>
    <p:sldId id="276" r:id="rId5"/>
    <p:sldId id="271" r:id="rId6"/>
    <p:sldId id="278" r:id="rId7"/>
    <p:sldId id="279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93" autoAdjust="0"/>
  </p:normalViewPr>
  <p:slideViewPr>
    <p:cSldViewPr>
      <p:cViewPr varScale="1">
        <p:scale>
          <a:sx n="83" d="100"/>
          <a:sy n="83" d="100"/>
        </p:scale>
        <p:origin x="-45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B2B118-2031-4B12-9173-C0CB21765F1B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2865A6D-7084-4C07-B46D-4366E8940E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865A6D-7084-4C07-B46D-4366E8940EBB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D7D49A6-D937-4247-A9D6-8DE09E76DCF5}" type="datetimeFigureOut">
              <a:rPr lang="en-US" smtClean="0"/>
              <a:pPr/>
              <a:t>10/28/2013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87A729A-54DF-4278-9647-BC2E4F2EB14A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worksheet1us.doc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2.maxwell.syr.edu/plegal/ppa/worksheet2us.doc" TargetMode="Externa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2.maxwell.syr.edu/plegal/ppa/worksheet4us.doc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0"/>
            <a:ext cx="8991600" cy="1600200"/>
          </a:xfrm>
        </p:spPr>
        <p:txBody>
          <a:bodyPr>
            <a:normAutofit/>
          </a:bodyPr>
          <a:lstStyle/>
          <a:p>
            <a:r>
              <a:rPr lang="en-US" sz="3200" dirty="0" smtClean="0"/>
              <a:t>Using the AHPPA to Evaluate the American </a:t>
            </a:r>
            <a:r>
              <a:rPr lang="en-US" sz="3200" dirty="0" smtClean="0"/>
              <a:t>Revolution</a:t>
            </a:r>
            <a:endParaRPr lang="en-US" sz="3200" dirty="0"/>
          </a:p>
        </p:txBody>
      </p:sp>
      <p:pic>
        <p:nvPicPr>
          <p:cNvPr id="1027" name="Picture 3" descr="C:\Users\admin\Desktop\image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1446567">
            <a:off x="245671" y="2676997"/>
            <a:ext cx="8493634" cy="34351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4800600" y="1981200"/>
            <a:ext cx="410952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 </a:t>
            </a:r>
            <a:r>
              <a:rPr lang="en-US" sz="2800" dirty="0" smtClean="0"/>
              <a:t>Anastasia </a:t>
            </a:r>
            <a:r>
              <a:rPr lang="en-US" sz="2800" dirty="0" err="1" smtClean="0"/>
              <a:t>Korfiatis</a:t>
            </a:r>
            <a:r>
              <a:rPr lang="en-US" sz="2800" dirty="0" smtClean="0"/>
              <a:t> </a:t>
            </a:r>
            <a:r>
              <a:rPr lang="en-US" sz="2800" dirty="0" smtClean="0"/>
              <a:t> 126Q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9144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The American History Public Policy Analyst (AHPPA) Has Four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819400"/>
            <a:ext cx="8229600" cy="3505200"/>
          </a:xfrm>
        </p:spPr>
        <p:txBody>
          <a:bodyPr/>
          <a:lstStyle/>
          <a:p>
            <a:r>
              <a:rPr lang="en-US" dirty="0" smtClean="0"/>
              <a:t>Identify the Problem</a:t>
            </a:r>
          </a:p>
          <a:p>
            <a:r>
              <a:rPr lang="en-US" dirty="0" smtClean="0"/>
              <a:t>Gather Evidence</a:t>
            </a:r>
          </a:p>
          <a:p>
            <a:r>
              <a:rPr lang="en-US" dirty="0" smtClean="0"/>
              <a:t>Determine the Cause</a:t>
            </a:r>
          </a:p>
          <a:p>
            <a:r>
              <a:rPr lang="en-US" dirty="0" smtClean="0"/>
              <a:t>Evaluate Policy</a:t>
            </a:r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048512"/>
          </a:xfrm>
        </p:spPr>
        <p:txBody>
          <a:bodyPr/>
          <a:lstStyle/>
          <a:p>
            <a:r>
              <a:rPr lang="en-US" dirty="0" smtClean="0"/>
              <a:t>Background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7526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 smtClean="0"/>
              <a:t>Following the French and Indian War, Britain wanted to control expansion into the western territories.  King George III issued the Proclamation of 1763 prohibiting settlements beyond the Appalachian Mountains. </a:t>
            </a:r>
          </a:p>
          <a:p>
            <a:pPr>
              <a:buNone/>
            </a:pPr>
            <a:endParaRPr lang="en-US" dirty="0" smtClean="0"/>
          </a:p>
        </p:txBody>
      </p:sp>
      <p:pic>
        <p:nvPicPr>
          <p:cNvPr id="4" name="Picture 3" descr="imagesCACFU4O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1066800" y="3810000"/>
            <a:ext cx="6629400" cy="304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 of the 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1765, Parliament passed the Quartering Act that forced the colonists lodge British soldiers stationed in America. </a:t>
            </a:r>
            <a:endParaRPr lang="en-US" dirty="0"/>
          </a:p>
        </p:txBody>
      </p:sp>
      <p:pic>
        <p:nvPicPr>
          <p:cNvPr id="4" name="Picture 3" descr="41079f70d69e9545fa2552d48168ba9dfeb19d9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1" y="3352801"/>
            <a:ext cx="7315200" cy="312419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3029712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Background of the Problem: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>The Stamp Act of 1765 was a high tax on paper products imposed on the colonists.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1400" y="3657600"/>
            <a:ext cx="5105400" cy="2667000"/>
          </a:xfrm>
        </p:spPr>
        <p:txBody>
          <a:bodyPr/>
          <a:lstStyle/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  <a:p>
            <a:pPr>
              <a:buNone/>
            </a:pP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5" name="Picture 4" descr="978075650846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96000" y="3733800"/>
            <a:ext cx="2571369" cy="25908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381000" y="3962400"/>
            <a:ext cx="52578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 smtClean="0">
                <a:solidFill>
                  <a:schemeClr val="accent1"/>
                </a:solidFill>
              </a:rPr>
              <a:t>These laws were all passed with no representation by the colonists.</a:t>
            </a:r>
            <a:endParaRPr lang="en-US" sz="4400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533400"/>
            <a:ext cx="8229600" cy="51054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Use the last 3 slides to Complete  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  <a:hlinkClick r:id="rId3"/>
              </a:rPr>
              <a:t>Define the Problem </a:t>
            </a:r>
            <a:r>
              <a:rPr lang="en-US" dirty="0" smtClean="0">
                <a:solidFill>
                  <a:schemeClr val="accent1"/>
                </a:solidFill>
              </a:rPr>
              <a:t>Worksheet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  <a:hlinkClick r:id="rId4"/>
              </a:rPr>
              <a:t>Gather the Evidence </a:t>
            </a:r>
            <a:r>
              <a:rPr lang="en-US" dirty="0" smtClean="0">
                <a:solidFill>
                  <a:schemeClr val="accent1"/>
                </a:solidFill>
              </a:rPr>
              <a:t>Worksheet</a:t>
            </a:r>
            <a:br>
              <a:rPr lang="en-US" dirty="0" smtClean="0">
                <a:solidFill>
                  <a:schemeClr val="accent1"/>
                </a:solidFill>
              </a:rPr>
            </a:br>
            <a:r>
              <a:rPr lang="en-US" dirty="0" smtClean="0">
                <a:solidFill>
                  <a:schemeClr val="accent1"/>
                </a:solidFill>
              </a:rPr>
              <a:t/>
            </a:r>
            <a:br>
              <a:rPr lang="en-US" dirty="0" smtClean="0">
                <a:solidFill>
                  <a:schemeClr val="accent1"/>
                </a:solidFill>
              </a:rPr>
            </a:b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704088"/>
            <a:ext cx="86868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 AHPPA Step3: Causes of the Problem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Review Worksheets 1 &amp; 2</a:t>
            </a:r>
          </a:p>
          <a:p>
            <a:pPr>
              <a:buNone/>
            </a:pPr>
            <a:endParaRPr lang="en-US" sz="4000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sz="4000" dirty="0" smtClean="0">
                <a:solidFill>
                  <a:schemeClr val="accent1"/>
                </a:solidFill>
              </a:rPr>
              <a:t>Why did George III and Parliament enact such harsh laws on the colonists?</a:t>
            </a:r>
          </a:p>
          <a:p>
            <a:pPr>
              <a:buNone/>
            </a:pPr>
            <a:endParaRPr lang="en-US" dirty="0" smtClean="0">
              <a:solidFill>
                <a:schemeClr val="accent1"/>
              </a:solidFill>
            </a:endParaRPr>
          </a:p>
          <a:p>
            <a:pPr>
              <a:buNone/>
            </a:pPr>
            <a:r>
              <a:rPr lang="en-US" dirty="0" smtClean="0">
                <a:solidFill>
                  <a:schemeClr val="accent1"/>
                </a:solidFill>
              </a:rPr>
              <a:t> </a:t>
            </a:r>
          </a:p>
          <a:p>
            <a:pPr>
              <a:buNone/>
            </a:pPr>
            <a:endParaRPr lang="en-US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AHPPA Step 4: Evaluate the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Ultimately the policy the colonists chose to deal with their problem became known as the American Revolution.</a:t>
            </a:r>
          </a:p>
          <a:p>
            <a:endParaRPr lang="en-US" dirty="0" smtClean="0"/>
          </a:p>
          <a:p>
            <a:r>
              <a:rPr lang="en-US" dirty="0" smtClean="0"/>
              <a:t>Evaluate that policy using AHPPA </a:t>
            </a:r>
            <a:r>
              <a:rPr lang="en-US" dirty="0" smtClean="0">
                <a:hlinkClick r:id="rId3"/>
              </a:rPr>
              <a:t>Worksheet 4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633</TotalTime>
  <Words>185</Words>
  <Application>Microsoft Office PowerPoint</Application>
  <PresentationFormat>On-screen Show (4:3)</PresentationFormat>
  <Paragraphs>32</Paragraphs>
  <Slides>8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Flow</vt:lpstr>
      <vt:lpstr>Using the AHPPA to Evaluate the American Revolution</vt:lpstr>
      <vt:lpstr>The American History Public Policy Analyst (AHPPA) Has Four Steps</vt:lpstr>
      <vt:lpstr>Background of the Problem</vt:lpstr>
      <vt:lpstr>Background of the Problem</vt:lpstr>
      <vt:lpstr>Background of the Problem: The Stamp Act of 1765 was a high tax on paper products imposed on the colonists.</vt:lpstr>
      <vt:lpstr>Use the last 3 slides to Complete    Define the Problem Worksheet  Gather the Evidence Worksheet  </vt:lpstr>
      <vt:lpstr> AHPPA Step3: Causes of the Problem</vt:lpstr>
      <vt:lpstr>AHPPA Step 4: Evaluate the Policy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Could the American Revolution had Been Avoided?</dc:title>
  <dc:creator>fsuteam</dc:creator>
  <cp:lastModifiedBy>ann nigro</cp:lastModifiedBy>
  <cp:revision>86</cp:revision>
  <dcterms:created xsi:type="dcterms:W3CDTF">2013-10-26T13:58:45Z</dcterms:created>
  <dcterms:modified xsi:type="dcterms:W3CDTF">2013-10-28T14:43:19Z</dcterms:modified>
</cp:coreProperties>
</file>