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57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D81D9-3023-4C6A-85D4-BA048FEA80F5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AFEA9-FDF7-40F3-82EB-308F036CC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EA9-FDF7-40F3-82EB-308F036CC4C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064D37-9507-0248-BD3A-88302C4C982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4D37-9507-0248-BD3A-88302C4C982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F0DE-2FC2-8244-AC51-B9EC93393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4D37-9507-0248-BD3A-88302C4C982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F0DE-2FC2-8244-AC51-B9EC93393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4D37-9507-0248-BD3A-88302C4C982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F0DE-2FC2-8244-AC51-B9EC93393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4D37-9507-0248-BD3A-88302C4C982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F0DE-2FC2-8244-AC51-B9EC93393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4D37-9507-0248-BD3A-88302C4C982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F0DE-2FC2-8244-AC51-B9EC93393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064D37-9507-0248-BD3A-88302C4C982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4D37-9507-0248-BD3A-88302C4C982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F0DE-2FC2-8244-AC51-B9EC933931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4D37-9507-0248-BD3A-88302C4C982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F0DE-2FC2-8244-AC51-B9EC93393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4D37-9507-0248-BD3A-88302C4C982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F0DE-2FC2-8244-AC51-B9EC9339315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4D37-9507-0248-BD3A-88302C4C982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F0DE-2FC2-8244-AC51-B9EC93393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4D37-9507-0248-BD3A-88302C4C982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F0DE-2FC2-8244-AC51-B9EC93393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4D37-9507-0248-BD3A-88302C4C982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7064D37-9507-0248-BD3A-88302C4C982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B6DF0DE-2FC2-8244-AC51-B9EC933931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ppae/intro5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e/ws1.doc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e/ws2.doc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Recycling at </a:t>
            </a:r>
            <a:br>
              <a:rPr lang="en-US" dirty="0" smtClean="0">
                <a:latin typeface="Arial Black"/>
                <a:cs typeface="Arial Black"/>
              </a:rPr>
            </a:br>
            <a:r>
              <a:rPr lang="en-US" dirty="0" smtClean="0">
                <a:latin typeface="Arial Black"/>
                <a:cs typeface="Arial Black"/>
              </a:rPr>
              <a:t>SFA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954107"/>
          </a:xfrm>
        </p:spPr>
        <p:txBody>
          <a:bodyPr anchor="ctr">
            <a:noAutofit/>
          </a:bodyPr>
          <a:lstStyle/>
          <a:p>
            <a:r>
              <a:rPr lang="en-US" dirty="0" smtClean="0"/>
              <a:t>Ms. Melanie </a:t>
            </a:r>
            <a:r>
              <a:rPr lang="en-US" dirty="0" err="1" smtClean="0"/>
              <a:t>Curro</a:t>
            </a:r>
            <a:endParaRPr lang="en-US" dirty="0" smtClean="0"/>
          </a:p>
          <a:p>
            <a:r>
              <a:rPr lang="en-US" dirty="0" smtClean="0"/>
              <a:t>St. Francis of Assisi School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7350" y="0"/>
            <a:ext cx="3289300" cy="2463800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Policy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438400"/>
            <a:ext cx="7570787" cy="3267635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Public Policy Analysis will help us understand social issues in our community.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The </a:t>
            </a:r>
            <a:r>
              <a:rPr lang="en-US" dirty="0" smtClean="0">
                <a:hlinkClick r:id="rId2"/>
              </a:rPr>
              <a:t>Policy Skill Steps </a:t>
            </a:r>
            <a:r>
              <a:rPr lang="en-US" dirty="0" smtClean="0"/>
              <a:t>will help us develop solutions to social issues.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590800"/>
            <a:ext cx="7570787" cy="26580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Recyclable materials are being thrown away with garbage at our school. 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41"/>
            <a:ext cx="9144000" cy="1411941"/>
          </a:xfrm>
        </p:spPr>
        <p:txBody>
          <a:bodyPr/>
          <a:lstStyle/>
          <a:p>
            <a:r>
              <a:rPr lang="en-US" dirty="0" smtClean="0"/>
              <a:t>This is a Problem because: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8768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Garbage gets taken to landfills</a:t>
            </a:r>
          </a:p>
          <a:p>
            <a:pPr algn="ctr"/>
            <a:r>
              <a:rPr lang="en-US" sz="4800" dirty="0" smtClean="0"/>
              <a:t>We have limited amounts of space in landfills</a:t>
            </a:r>
          </a:p>
          <a:p>
            <a:pPr algn="ctr"/>
            <a:r>
              <a:rPr lang="en-US" sz="4800" dirty="0" smtClean="0"/>
              <a:t>Money and resources are used to make brand new </a:t>
            </a:r>
            <a:r>
              <a:rPr lang="en-US" sz="4800" dirty="0" smtClean="0"/>
              <a:t>products</a:t>
            </a: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011" y="2895600"/>
            <a:ext cx="7570787" cy="151503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b="1" dirty="0" smtClean="0"/>
              <a:t>What is the problem?</a:t>
            </a:r>
          </a:p>
          <a:p>
            <a:pPr algn="ctr">
              <a:buNone/>
            </a:pPr>
            <a:r>
              <a:rPr lang="en-US" sz="4000" b="1" dirty="0" smtClean="0"/>
              <a:t>Why is it a problem?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03944"/>
            <a:ext cx="2544763" cy="25447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0" y="1452282"/>
            <a:ext cx="83805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First:  </a:t>
            </a:r>
            <a:r>
              <a:rPr lang="en-US" sz="3600" dirty="0" smtClean="0">
                <a:solidFill>
                  <a:schemeClr val="accent2"/>
                </a:solidFill>
              </a:rPr>
              <a:t>With your partner, brainstorm the answer to these questions.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4771698"/>
            <a:ext cx="5602099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 smtClean="0">
              <a:solidFill>
                <a:schemeClr val="accent2"/>
              </a:solidFill>
            </a:endParaRPr>
          </a:p>
          <a:p>
            <a:r>
              <a:rPr lang="en-US" sz="3600" dirty="0" smtClean="0">
                <a:solidFill>
                  <a:srgbClr val="800000"/>
                </a:solidFill>
              </a:rPr>
              <a:t>Next:  </a:t>
            </a:r>
            <a:r>
              <a:rPr lang="en-US" sz="3600" dirty="0" smtClean="0">
                <a:solidFill>
                  <a:schemeClr val="accent2"/>
                </a:solidFill>
              </a:rPr>
              <a:t>Work together to complete </a:t>
            </a:r>
            <a:r>
              <a:rPr lang="en-US" sz="3600" dirty="0" smtClean="0">
                <a:solidFill>
                  <a:schemeClr val="accent2"/>
                </a:solidFill>
                <a:hlinkClick r:id="rId3"/>
              </a:rPr>
              <a:t>worksheet #1</a:t>
            </a:r>
            <a:r>
              <a:rPr lang="en-US" sz="3600" dirty="0" smtClean="0">
                <a:solidFill>
                  <a:schemeClr val="accent2"/>
                </a:solidFill>
              </a:rPr>
              <a:t>.   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Recycle?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recycling?</a:t>
            </a:r>
          </a:p>
          <a:p>
            <a:r>
              <a:rPr lang="en-US" dirty="0" smtClean="0"/>
              <a:t>What are some things that can be recycled?</a:t>
            </a:r>
          </a:p>
          <a:p>
            <a:r>
              <a:rPr lang="en-US" dirty="0" smtClean="0"/>
              <a:t>Why DO people recycle?</a:t>
            </a:r>
          </a:p>
          <a:p>
            <a:r>
              <a:rPr lang="en-US" dirty="0" smtClean="0"/>
              <a:t>Why DON’T people recycle?</a:t>
            </a:r>
          </a:p>
          <a:p>
            <a:r>
              <a:rPr lang="en-US" dirty="0" smtClean="0"/>
              <a:t>Describe any recycling that happens at SFA.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the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209800"/>
            <a:ext cx="7570787" cy="159123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Prove that your problem is actually a problem!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350" y="3112526"/>
            <a:ext cx="3289300" cy="2463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576326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dirty="0" smtClean="0">
                <a:solidFill>
                  <a:srgbClr val="800000"/>
                </a:solidFill>
              </a:rPr>
              <a:t>Now:  </a:t>
            </a:r>
            <a:r>
              <a:rPr lang="en-US" sz="3400" dirty="0" smtClean="0">
                <a:solidFill>
                  <a:schemeClr val="accent2"/>
                </a:solidFill>
              </a:rPr>
              <a:t>Work together to complete </a:t>
            </a:r>
            <a:r>
              <a:rPr lang="en-US" sz="3400" dirty="0" smtClean="0">
                <a:solidFill>
                  <a:schemeClr val="accent2"/>
                </a:solidFill>
                <a:hlinkClick r:id="rId3"/>
              </a:rPr>
              <a:t>worksheet #2.   </a:t>
            </a:r>
            <a:endParaRPr lang="en-US" sz="3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Infusion">
      <a:majorFont>
        <a:latin typeface="Mistral"/>
        <a:ea typeface=""/>
        <a:cs typeface=""/>
        <a:font script="Jpan" typeface="ＭＳ Ｐ明朝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209</TotalTime>
  <Words>177</Words>
  <Application>Microsoft Office PowerPoint</Application>
  <PresentationFormat>On-screen Show (4:3)</PresentationFormat>
  <Paragraphs>29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Infusion</vt:lpstr>
      <vt:lpstr>Recycling at  SFA</vt:lpstr>
      <vt:lpstr>Public Policy Analysis</vt:lpstr>
      <vt:lpstr>PROBLEM</vt:lpstr>
      <vt:lpstr>This is a Problem because:</vt:lpstr>
      <vt:lpstr>Define the Problem</vt:lpstr>
      <vt:lpstr>Why Recycle?</vt:lpstr>
      <vt:lpstr>Gather the Evidence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Recycling at  SFA</dc:title>
  <dc:creator>02</dc:creator>
  <cp:lastModifiedBy>ann nigro</cp:lastModifiedBy>
  <cp:revision>21</cp:revision>
  <dcterms:created xsi:type="dcterms:W3CDTF">2013-08-30T17:49:40Z</dcterms:created>
  <dcterms:modified xsi:type="dcterms:W3CDTF">2014-05-12T01:39:49Z</dcterms:modified>
</cp:coreProperties>
</file>