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3448E-DB41-4416-9246-4257B2759DA2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37F81-65AB-45B3-A86F-8581D725D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77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37F81-65AB-45B3-A86F-8581D725DD2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37F81-65AB-45B3-A86F-8581D725DD2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37F81-65AB-45B3-A86F-8581D725DD2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37F81-65AB-45B3-A86F-8581D725DD2D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70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200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FFF6FD3F-4E1A-409F-A422-A473524E4AF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36EEB022-BB44-4A80-BC9D-6815BE84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FD3F-4E1A-409F-A422-A473524E4AF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B022-BB44-4A80-BC9D-6815BE84E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FD3F-4E1A-409F-A422-A473524E4AF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B022-BB44-4A80-BC9D-6815BE84E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FD3F-4E1A-409F-A422-A473524E4AF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B022-BB44-4A80-BC9D-6815BE84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FD3F-4E1A-409F-A422-A473524E4AF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B022-BB44-4A80-BC9D-6815BE84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FD3F-4E1A-409F-A422-A473524E4AF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B022-BB44-4A80-BC9D-6815BE84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FD3F-4E1A-409F-A422-A473524E4AF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B022-BB44-4A80-BC9D-6815BE84ED8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FD3F-4E1A-409F-A422-A473524E4AF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B022-BB44-4A80-BC9D-6815BE84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FD3F-4E1A-409F-A422-A473524E4AF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B022-BB44-4A80-BC9D-6815BE84E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FD3F-4E1A-409F-A422-A473524E4AF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B022-BB44-4A80-BC9D-6815BE84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FD3F-4E1A-409F-A422-A473524E4AF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B022-BB44-4A80-BC9D-6815BE84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FD3F-4E1A-409F-A422-A473524E4AF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B022-BB44-4A80-BC9D-6815BE84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FD3F-4E1A-409F-A422-A473524E4AF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B022-BB44-4A80-BC9D-6815BE84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70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FFF6FD3F-4E1A-409F-A422-A473524E4AF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36EEB022-BB44-4A80-BC9D-6815BE84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FD3F-4E1A-409F-A422-A473524E4AF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B022-BB44-4A80-BC9D-6815BE84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FD3F-4E1A-409F-A422-A473524E4AF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B022-BB44-4A80-BC9D-6815BE84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FD3F-4E1A-409F-A422-A473524E4AF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B022-BB44-4A80-BC9D-6815BE84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FD3F-4E1A-409F-A422-A473524E4AF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B022-BB44-4A80-BC9D-6815BE84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FD3F-4E1A-409F-A422-A473524E4AF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B022-BB44-4A80-BC9D-6815BE84ED8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FD3F-4E1A-409F-A422-A473524E4AF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B022-BB44-4A80-BC9D-6815BE84E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FFF6FD3F-4E1A-409F-A422-A473524E4AF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36EEB022-BB44-4A80-BC9D-6815BE84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vaughan@schools.nyc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teachertube.com/viewVideo.php?video_id=21428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gather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yberbullying.u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topbullying.gov/cyberbullying/index.html" TargetMode="External"/><Relationship Id="rId4" Type="http://schemas.openxmlformats.org/officeDocument/2006/relationships/hyperlink" Target="http://stopcyberbullying.org/index2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worksheet3.do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www.goodtherapy.org/blog/teens-cyber-bullying-risk-factors-102512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existing.html" TargetMode="External"/><Relationship Id="rId2" Type="http://schemas.openxmlformats.org/officeDocument/2006/relationships/hyperlink" Target="http://www.p12.nysed.gov/technology/internet_safety/documents/cyberbullying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2.maxwell.syr.edu/plegal/TIPS/solution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19456"/>
            <a:ext cx="6477000" cy="1914144"/>
          </a:xfrm>
        </p:spPr>
        <p:txBody>
          <a:bodyPr/>
          <a:lstStyle/>
          <a:p>
            <a:pPr algn="ctr"/>
            <a:r>
              <a:rPr lang="en-US" dirty="0" smtClean="0"/>
              <a:t>Cyber-bullying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Public Policy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2721" y="5334000"/>
            <a:ext cx="6400800" cy="1143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Stephanie Vaughan </a:t>
            </a:r>
            <a:r>
              <a:rPr lang="en-US" sz="2000" dirty="0" smtClean="0">
                <a:hlinkClick r:id="rId3"/>
              </a:rPr>
              <a:t>Svaughan@schools.nyc.gov</a:t>
            </a:r>
            <a:endParaRPr lang="en-US" sz="2000" dirty="0" smtClean="0"/>
          </a:p>
          <a:p>
            <a:r>
              <a:rPr lang="en-US" sz="2000" dirty="0" smtClean="0"/>
              <a:t>Albert </a:t>
            </a:r>
            <a:r>
              <a:rPr lang="en-US" sz="2000" dirty="0" err="1" smtClean="0"/>
              <a:t>Shanker</a:t>
            </a:r>
            <a:r>
              <a:rPr lang="en-US" sz="2000" dirty="0" smtClean="0"/>
              <a:t> School for Visual and Performing Arts</a:t>
            </a:r>
            <a:endParaRPr lang="en-US" sz="2000" dirty="0"/>
          </a:p>
        </p:txBody>
      </p:sp>
      <p:pic>
        <p:nvPicPr>
          <p:cNvPr id="31746" name="Picture 2" descr="http://ts3.mm.bing.net/th?id=H.4730177222477690&amp;pid=1.7&amp;w=200&amp;h=140&amp;c=7&amp;rs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2133600"/>
            <a:ext cx="4343400" cy="30403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Select the BEST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Each group is expected to present their new Anti-Cyber-Bullying policy/plan.</a:t>
            </a:r>
          </a:p>
          <a:p>
            <a:r>
              <a:rPr lang="en-US" sz="2800" dirty="0" smtClean="0"/>
              <a:t>Together, we will evaluate the feasibility vs. effectiveness of each plan presented using worksheet #6 of the PPA.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/>
              <a:t>Feasibility – is it easy for the school to put our solution into action?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/>
              <a:t>Effectiveness – will our peers, adults, and others  listen to our solution and do it?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/>
              <a:t>Is our solution easy to put into place? Will our community follow through on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</a:rPr>
              <a:t>As a class, we will vote on the plan we would like to implement!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Once we have chosen our solution, we will present our plan to the Principal, Assistant Principals, Deans, and Guidance Counselors in an effort to get our school community on board!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steps of PPA?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the problem</a:t>
            </a:r>
          </a:p>
          <a:p>
            <a:r>
              <a:rPr lang="en-US" dirty="0" smtClean="0"/>
              <a:t>Gather Evidence</a:t>
            </a:r>
          </a:p>
          <a:p>
            <a:r>
              <a:rPr lang="en-US" dirty="0" smtClean="0"/>
              <a:t>Identify the causes</a:t>
            </a:r>
          </a:p>
          <a:p>
            <a:r>
              <a:rPr lang="en-US" dirty="0" smtClean="0"/>
              <a:t>Evaluate an existing policy</a:t>
            </a:r>
          </a:p>
          <a:p>
            <a:r>
              <a:rPr lang="en-US" dirty="0" smtClean="0"/>
              <a:t>Develop solutions</a:t>
            </a:r>
          </a:p>
          <a:p>
            <a:r>
              <a:rPr lang="en-US" dirty="0" smtClean="0"/>
              <a:t>Select the best solution (Feasibility vs. Effectiveness)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Define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5138"/>
            <a:ext cx="8382000" cy="4056062"/>
          </a:xfrm>
        </p:spPr>
        <p:txBody>
          <a:bodyPr>
            <a:normAutofit fontScale="92500"/>
          </a:bodyPr>
          <a:lstStyle/>
          <a:p>
            <a:r>
              <a:rPr lang="en-US" sz="3800" dirty="0" smtClean="0"/>
              <a:t>The problem our class will evaluate is:</a:t>
            </a:r>
          </a:p>
          <a:p>
            <a:r>
              <a:rPr lang="en-US" sz="3600" dirty="0" smtClean="0"/>
              <a:t>The rate at which cyber-bullying occurs has increased with the growing use of computers, cell phones, and other electronic devices by children and needs to be prevented.</a:t>
            </a:r>
          </a:p>
          <a:p>
            <a:r>
              <a:rPr lang="en-US" sz="3600" dirty="0" smtClean="0">
                <a:hlinkClick r:id="rId2"/>
              </a:rPr>
              <a:t>Watch This!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Gather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Cyber-bullying can be defined as willful and repeated harm inflicted through the use of computers, cell phones, and other electronic devices.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In your groups, search </a:t>
            </a:r>
            <a:r>
              <a:rPr lang="en-US" dirty="0" smtClean="0"/>
              <a:t>the internet to find evidence that supports the problem previously stated.</a:t>
            </a:r>
          </a:p>
          <a:p>
            <a:r>
              <a:rPr lang="en-US" dirty="0" smtClean="0"/>
              <a:t>Use worksheet # 2 of the PPA to record your evidence.</a:t>
            </a:r>
          </a:p>
          <a:p>
            <a:r>
              <a:rPr lang="en-US" dirty="0" smtClean="0">
                <a:hlinkClick r:id="rId3"/>
              </a:rPr>
              <a:t>http://www2.maxwell.syr.edu/plegal/TIPS/gather.html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Gather Evidence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use the links below to find information on cyber-bullying. Make sure to cite your resources on the worksheet presented on the previous slide.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http://cyberbullying.us/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4"/>
              </a:rPr>
              <a:t>http://stopcyberbullying.org/index2.html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http://www.stopbullying.gov/cyberbullying/index.html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Identify the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 your groups, discuss </a:t>
            </a:r>
            <a:r>
              <a:rPr lang="en-US" dirty="0" smtClean="0"/>
              <a:t>reasons why kids might cyber-bully other kids. Also, discuss where these acts of cyber-bullying occur (e.g. </a:t>
            </a:r>
            <a:r>
              <a:rPr lang="en-US" dirty="0" err="1" smtClean="0"/>
              <a:t>Facebook</a:t>
            </a:r>
            <a:r>
              <a:rPr lang="en-US" dirty="0" smtClean="0"/>
              <a:t>). Make sure to record your responses on worksheet #3 of the PPA.</a:t>
            </a:r>
          </a:p>
          <a:p>
            <a:r>
              <a:rPr lang="en-US" dirty="0" smtClean="0"/>
              <a:t>Check out the link below: </a:t>
            </a:r>
          </a:p>
          <a:p>
            <a:r>
              <a:rPr lang="en-US" smtClean="0">
                <a:hlinkClick r:id="rId3"/>
              </a:rPr>
              <a:t>http://www2.maxwell.syr.edu/plegal/TIPS/worksheet3.doc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http://www.goodtherapy.org/blog/teens-cyber-bullying-risk-factors-1025123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146" name="Picture 2" descr="http://ts4.mm.bing.net/th?id=H.4985465752651707&amp;pid=1.7&amp;w=144&amp;h=140&amp;c=7&amp;rs=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7600" y="5257800"/>
            <a:ext cx="1371600" cy="1333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 an existing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 In your groups, use </a:t>
            </a:r>
            <a:r>
              <a:rPr lang="en-US" dirty="0" smtClean="0"/>
              <a:t>The Discipline Code and Bill of Student Rights and Responsibilities, K-12 pages 17-21 to evaluate the current policy/</a:t>
            </a:r>
            <a:r>
              <a:rPr lang="en-US" dirty="0" err="1" smtClean="0"/>
              <a:t>ies</a:t>
            </a:r>
            <a:r>
              <a:rPr lang="en-US" dirty="0" smtClean="0"/>
              <a:t> practiced in the NYC DOE to punish those who engage in </a:t>
            </a:r>
            <a:r>
              <a:rPr lang="en-US" dirty="0" err="1" smtClean="0"/>
              <a:t>cyberbullying</a:t>
            </a:r>
            <a:r>
              <a:rPr lang="en-US" dirty="0" smtClean="0"/>
              <a:t>.</a:t>
            </a:r>
            <a:r>
              <a:rPr lang="en-US" dirty="0" smtClean="0">
                <a:hlinkClick r:id="rId2"/>
              </a:rPr>
              <a:t> http://www.p12.nysed.gov/technology/internet_safety/documents/cyberbullying.pdf</a:t>
            </a:r>
            <a:r>
              <a:rPr lang="en-US" dirty="0" smtClean="0"/>
              <a:t> </a:t>
            </a:r>
          </a:p>
          <a:p>
            <a:r>
              <a:rPr lang="en-US" dirty="0" smtClean="0"/>
              <a:t>Use worksheet #4 of the PPA to document your evaluation the NYC’s schools policies.</a:t>
            </a:r>
          </a:p>
          <a:p>
            <a:r>
              <a:rPr lang="en-US" dirty="0" smtClean="0">
                <a:hlinkClick r:id="rId3"/>
              </a:rPr>
              <a:t>http://www2.maxwell.syr.edu/plegal/TIPS/existing.html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Develop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Based on your group evaluation of the current disciplinary actions allowed to be taken by the NYC schools against cyber-bullying, develop solutions that your group thinks would be more effective!</a:t>
            </a:r>
          </a:p>
          <a:p>
            <a:r>
              <a:rPr lang="en-US" b="1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Think about the following:</a:t>
            </a:r>
          </a:p>
          <a:p>
            <a:pPr lvl="1"/>
            <a:r>
              <a:rPr lang="en-US" dirty="0" smtClean="0"/>
              <a:t>Why do kids cyber-bully other kids?</a:t>
            </a:r>
          </a:p>
          <a:p>
            <a:pPr lvl="1"/>
            <a:r>
              <a:rPr lang="en-US" dirty="0" smtClean="0"/>
              <a:t>What should we know about socialization over electronic devices?</a:t>
            </a:r>
          </a:p>
          <a:p>
            <a:pPr lvl="1"/>
            <a:r>
              <a:rPr lang="en-US" dirty="0" smtClean="0"/>
              <a:t>How can we educate kids on the effects of cyber-bullying?</a:t>
            </a:r>
          </a:p>
          <a:p>
            <a:pPr lvl="1"/>
            <a:r>
              <a:rPr lang="en-US" dirty="0" smtClean="0"/>
              <a:t>What can we do to prevent kids from being cyber-bullies?</a:t>
            </a:r>
          </a:p>
          <a:p>
            <a:pPr lvl="1"/>
            <a:r>
              <a:rPr lang="en-US" dirty="0" smtClean="0"/>
              <a:t>What disciplinary actions should be taken if someone cyber-bullies another child?</a:t>
            </a:r>
          </a:p>
          <a:p>
            <a:pPr lvl="1"/>
            <a:r>
              <a:rPr lang="en-US" dirty="0" smtClean="0"/>
              <a:t>How would schools implement a new anti- cyber-bullying policy (e.g. schedules, resources, etc)?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Develop Solutions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In your groups, develop </a:t>
            </a:r>
            <a:r>
              <a:rPr lang="en-US" dirty="0" smtClean="0"/>
              <a:t>a solution to cyber-bullying that you think would better address cyber-bullying.</a:t>
            </a:r>
          </a:p>
          <a:p>
            <a:r>
              <a:rPr lang="en-US" dirty="0" smtClean="0"/>
              <a:t>Use worksheet #5 of the PPA to document your new policy.</a:t>
            </a:r>
          </a:p>
          <a:p>
            <a:r>
              <a:rPr lang="en-US" dirty="0" smtClean="0">
                <a:hlinkClick r:id="rId2"/>
              </a:rPr>
              <a:t>http://www2.maxwell.syr.edu/plegal/TIPS/solutions.html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 descr="http://ts1.mm.bing.net/th?id=H.4532226504065716&amp;pid=1.7&amp;w=223&amp;h=143&amp;c=7&amp;rs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4219361"/>
            <a:ext cx="4114800" cy="26386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3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97</TotalTime>
  <Words>605</Words>
  <Application>Microsoft Office PowerPoint</Application>
  <PresentationFormat>On-screen Show (4:3)</PresentationFormat>
  <Paragraphs>58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Theme3</vt:lpstr>
      <vt:lpstr>Cyber-bullying   Public Policy Analysis</vt:lpstr>
      <vt:lpstr>What are the steps of PPA?</vt:lpstr>
      <vt:lpstr>1. Define the Problem</vt:lpstr>
      <vt:lpstr>2. Gather Evidence</vt:lpstr>
      <vt:lpstr>2. Gather Evidence Cont’d</vt:lpstr>
      <vt:lpstr>3. Identify the Causes</vt:lpstr>
      <vt:lpstr>Evaluate an existing policy</vt:lpstr>
      <vt:lpstr>5. Develop Solutions</vt:lpstr>
      <vt:lpstr>5. Develop Solutions Cont’d</vt:lpstr>
      <vt:lpstr>6. Select the BEST Solution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Cyber-bullying   Public Policy Analysis</dc:title>
  <dc:creator>fsuteam</dc:creator>
  <cp:lastModifiedBy>Joe Montecalvo</cp:lastModifiedBy>
  <cp:revision>7</cp:revision>
  <dcterms:created xsi:type="dcterms:W3CDTF">2013-03-01T05:27:13Z</dcterms:created>
  <dcterms:modified xsi:type="dcterms:W3CDTF">2013-04-11T17:57:35Z</dcterms:modified>
</cp:coreProperties>
</file>