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1" d="100"/>
          <a:sy n="101" d="100"/>
        </p:scale>
        <p:origin x="-264"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67D2E-B4C0-3B43-8372-920E29A3E260}" type="doc">
      <dgm:prSet loTypeId="urn:microsoft.com/office/officeart/2005/8/layout/hList2#1" loCatId="list" qsTypeId="urn:microsoft.com/office/officeart/2005/8/quickstyle/simple4" qsCatId="simple" csTypeId="urn:microsoft.com/office/officeart/2005/8/colors/colorful2" csCatId="colorful" phldr="1"/>
      <dgm:spPr/>
      <dgm:t>
        <a:bodyPr/>
        <a:lstStyle/>
        <a:p>
          <a:endParaRPr lang="en-US"/>
        </a:p>
      </dgm:t>
    </dgm:pt>
    <dgm:pt modelId="{DDDA1199-29FB-084F-9E3E-CBD0E1E55F2A}">
      <dgm:prSet phldrT="[Text]" phldr="1"/>
      <dgm:spPr/>
      <dgm:t>
        <a:bodyPr/>
        <a:lstStyle/>
        <a:p>
          <a:endParaRPr lang="en-US"/>
        </a:p>
      </dgm:t>
    </dgm:pt>
    <dgm:pt modelId="{64A0DB67-8F9F-9547-B32A-66BE62C942FB}" type="parTrans" cxnId="{C36DF935-569D-5240-9E0F-F3AA1FDD7C51}">
      <dgm:prSet/>
      <dgm:spPr/>
      <dgm:t>
        <a:bodyPr/>
        <a:lstStyle/>
        <a:p>
          <a:endParaRPr lang="en-US"/>
        </a:p>
      </dgm:t>
    </dgm:pt>
    <dgm:pt modelId="{9EA42FC8-B2F4-AF42-9821-5541BE697B26}" type="sibTrans" cxnId="{C36DF935-569D-5240-9E0F-F3AA1FDD7C51}">
      <dgm:prSet/>
      <dgm:spPr/>
      <dgm:t>
        <a:bodyPr/>
        <a:lstStyle/>
        <a:p>
          <a:endParaRPr lang="en-US"/>
        </a:p>
      </dgm:t>
    </dgm:pt>
    <dgm:pt modelId="{3D514F8B-DA7A-4845-AB0F-F37737FDFC54}">
      <dgm:prSet phldrT="[Text]" custT="1"/>
      <dgm:spPr/>
      <dgm:t>
        <a:bodyPr/>
        <a:lstStyle/>
        <a:p>
          <a:endParaRPr lang="en-US" sz="4000" dirty="0"/>
        </a:p>
      </dgm:t>
    </dgm:pt>
    <dgm:pt modelId="{BEC96E63-827D-D548-9BBB-D0424840F8D4}" type="parTrans" cxnId="{C35C4627-4531-9349-8C7A-498A4E05DF83}">
      <dgm:prSet/>
      <dgm:spPr/>
      <dgm:t>
        <a:bodyPr/>
        <a:lstStyle/>
        <a:p>
          <a:endParaRPr lang="en-US"/>
        </a:p>
      </dgm:t>
    </dgm:pt>
    <dgm:pt modelId="{3F076ABD-CFBA-1E46-B5A8-4F2C51B84F9F}" type="sibTrans" cxnId="{C35C4627-4531-9349-8C7A-498A4E05DF83}">
      <dgm:prSet/>
      <dgm:spPr/>
      <dgm:t>
        <a:bodyPr/>
        <a:lstStyle/>
        <a:p>
          <a:endParaRPr lang="en-US"/>
        </a:p>
      </dgm:t>
    </dgm:pt>
    <dgm:pt modelId="{EC970480-2BFB-2C42-91DB-E064DFD7CE38}">
      <dgm:prSet phldrT="[Text]" custT="1"/>
      <dgm:spPr/>
      <dgm:t>
        <a:bodyPr/>
        <a:lstStyle/>
        <a:p>
          <a:r>
            <a:rPr lang="en-US" sz="5000" dirty="0" smtClean="0"/>
            <a:t>What would you do?</a:t>
          </a:r>
          <a:endParaRPr lang="en-US" sz="5000" dirty="0"/>
        </a:p>
      </dgm:t>
    </dgm:pt>
    <dgm:pt modelId="{0AB23E8F-81E3-A240-BD5A-0C7F936CB4F6}" type="parTrans" cxnId="{8ECA62A5-F4C5-E149-8896-CB80837BF5BE}">
      <dgm:prSet/>
      <dgm:spPr/>
      <dgm:t>
        <a:bodyPr/>
        <a:lstStyle/>
        <a:p>
          <a:endParaRPr lang="en-US"/>
        </a:p>
      </dgm:t>
    </dgm:pt>
    <dgm:pt modelId="{C2577228-FA8B-2D4D-9810-42DF3DCB0EFE}" type="sibTrans" cxnId="{8ECA62A5-F4C5-E149-8896-CB80837BF5BE}">
      <dgm:prSet/>
      <dgm:spPr/>
      <dgm:t>
        <a:bodyPr/>
        <a:lstStyle/>
        <a:p>
          <a:endParaRPr lang="en-US"/>
        </a:p>
      </dgm:t>
    </dgm:pt>
    <dgm:pt modelId="{ED5C827F-8787-7549-A787-75166FB71897}">
      <dgm:prSet phldrT="[Text]" phldr="1"/>
      <dgm:spPr/>
      <dgm:t>
        <a:bodyPr/>
        <a:lstStyle/>
        <a:p>
          <a:endParaRPr lang="en-US"/>
        </a:p>
      </dgm:t>
    </dgm:pt>
    <dgm:pt modelId="{CE21A09F-9D9F-F242-8463-C16B9FE15DD1}" type="parTrans" cxnId="{20BE0851-F3E1-5648-94B4-A9FFF491DA8A}">
      <dgm:prSet/>
      <dgm:spPr/>
      <dgm:t>
        <a:bodyPr/>
        <a:lstStyle/>
        <a:p>
          <a:endParaRPr lang="en-US"/>
        </a:p>
      </dgm:t>
    </dgm:pt>
    <dgm:pt modelId="{B9438601-4681-CF45-AF3D-2CD5E6D96808}" type="sibTrans" cxnId="{20BE0851-F3E1-5648-94B4-A9FFF491DA8A}">
      <dgm:prSet/>
      <dgm:spPr/>
      <dgm:t>
        <a:bodyPr/>
        <a:lstStyle/>
        <a:p>
          <a:endParaRPr lang="en-US"/>
        </a:p>
      </dgm:t>
    </dgm:pt>
    <dgm:pt modelId="{2E1BC66F-0AAE-EC49-9A43-6CF67EA437B6}">
      <dgm:prSet phldrT="[Text]"/>
      <dgm:spPr/>
      <dgm:t>
        <a:bodyPr/>
        <a:lstStyle/>
        <a:p>
          <a:r>
            <a:rPr lang="en-US" dirty="0" smtClean="0"/>
            <a:t>What would you say?</a:t>
          </a:r>
          <a:endParaRPr lang="en-US" dirty="0"/>
        </a:p>
      </dgm:t>
    </dgm:pt>
    <dgm:pt modelId="{F88C78F1-534B-C547-93A3-225DC10D1FEE}" type="parTrans" cxnId="{3F3091E6-5DD8-8549-9D4E-6F8AF475CBED}">
      <dgm:prSet/>
      <dgm:spPr/>
      <dgm:t>
        <a:bodyPr/>
        <a:lstStyle/>
        <a:p>
          <a:endParaRPr lang="en-US"/>
        </a:p>
      </dgm:t>
    </dgm:pt>
    <dgm:pt modelId="{884E71ED-DC54-0B47-8D5E-0E933A7C76CC}" type="sibTrans" cxnId="{3F3091E6-5DD8-8549-9D4E-6F8AF475CBED}">
      <dgm:prSet/>
      <dgm:spPr/>
      <dgm:t>
        <a:bodyPr/>
        <a:lstStyle/>
        <a:p>
          <a:endParaRPr lang="en-US"/>
        </a:p>
      </dgm:t>
    </dgm:pt>
    <dgm:pt modelId="{B18CE815-170C-F441-B12A-022F3A3E62A9}">
      <dgm:prSet phldrT="[Text]" phldr="1"/>
      <dgm:spPr/>
      <dgm:t>
        <a:bodyPr/>
        <a:lstStyle/>
        <a:p>
          <a:endParaRPr lang="en-US"/>
        </a:p>
      </dgm:t>
    </dgm:pt>
    <dgm:pt modelId="{8282EC3D-C52F-3C42-ACBA-8D51EB682FD6}" type="parTrans" cxnId="{AE1EDF00-2949-F646-A14D-E04506D8110A}">
      <dgm:prSet/>
      <dgm:spPr/>
      <dgm:t>
        <a:bodyPr/>
        <a:lstStyle/>
        <a:p>
          <a:endParaRPr lang="en-US"/>
        </a:p>
      </dgm:t>
    </dgm:pt>
    <dgm:pt modelId="{0B1BB33C-9FEB-3544-B8AC-F147D03B02AE}" type="sibTrans" cxnId="{AE1EDF00-2949-F646-A14D-E04506D8110A}">
      <dgm:prSet/>
      <dgm:spPr/>
      <dgm:t>
        <a:bodyPr/>
        <a:lstStyle/>
        <a:p>
          <a:endParaRPr lang="en-US"/>
        </a:p>
      </dgm:t>
    </dgm:pt>
    <dgm:pt modelId="{FF99601F-8A95-DE40-9507-0DEA8A4E91B1}">
      <dgm:prSet phldrT="[Text]"/>
      <dgm:spPr/>
      <dgm:t>
        <a:bodyPr/>
        <a:lstStyle/>
        <a:p>
          <a:endParaRPr lang="en-US" dirty="0"/>
        </a:p>
      </dgm:t>
    </dgm:pt>
    <dgm:pt modelId="{339A9DCD-A701-5347-B247-ACC1E7B63C9F}" type="parTrans" cxnId="{FF65ED8F-13AA-7E48-82E8-949C0B610D1B}">
      <dgm:prSet/>
      <dgm:spPr/>
      <dgm:t>
        <a:bodyPr/>
        <a:lstStyle/>
        <a:p>
          <a:endParaRPr lang="en-US"/>
        </a:p>
      </dgm:t>
    </dgm:pt>
    <dgm:pt modelId="{1CE9426A-048C-D241-B789-D0DF8640417D}" type="sibTrans" cxnId="{FF65ED8F-13AA-7E48-82E8-949C0B610D1B}">
      <dgm:prSet/>
      <dgm:spPr/>
      <dgm:t>
        <a:bodyPr/>
        <a:lstStyle/>
        <a:p>
          <a:endParaRPr lang="en-US"/>
        </a:p>
      </dgm:t>
    </dgm:pt>
    <dgm:pt modelId="{6EB6128C-18DA-4548-8E14-5A809B434CAC}" type="pres">
      <dgm:prSet presAssocID="{E5B67D2E-B4C0-3B43-8372-920E29A3E260}" presName="linearFlow" presStyleCnt="0">
        <dgm:presLayoutVars>
          <dgm:dir/>
          <dgm:animLvl val="lvl"/>
          <dgm:resizeHandles/>
        </dgm:presLayoutVars>
      </dgm:prSet>
      <dgm:spPr/>
      <dgm:t>
        <a:bodyPr/>
        <a:lstStyle/>
        <a:p>
          <a:endParaRPr lang="en-US"/>
        </a:p>
      </dgm:t>
    </dgm:pt>
    <dgm:pt modelId="{ED2503EA-F994-2B49-AB2A-2FB81547B3F7}" type="pres">
      <dgm:prSet presAssocID="{DDDA1199-29FB-084F-9E3E-CBD0E1E55F2A}" presName="compositeNode" presStyleCnt="0">
        <dgm:presLayoutVars>
          <dgm:bulletEnabled val="1"/>
        </dgm:presLayoutVars>
      </dgm:prSet>
      <dgm:spPr/>
    </dgm:pt>
    <dgm:pt modelId="{11E7873E-E42F-ED4E-A59D-B225334BCE13}" type="pres">
      <dgm:prSet presAssocID="{DDDA1199-29FB-084F-9E3E-CBD0E1E55F2A}" presName="image" presStyleLbl="fgImgPlace1" presStyleIdx="0" presStyleCnt="2" custScaleX="166891"/>
      <dgm:spPr/>
    </dgm:pt>
    <dgm:pt modelId="{268D711A-F599-C34F-A88B-F545EBE17802}" type="pres">
      <dgm:prSet presAssocID="{DDDA1199-29FB-084F-9E3E-CBD0E1E55F2A}" presName="childNode" presStyleLbl="node1" presStyleIdx="0" presStyleCnt="2" custScaleX="126130" custScaleY="110919">
        <dgm:presLayoutVars>
          <dgm:bulletEnabled val="1"/>
        </dgm:presLayoutVars>
      </dgm:prSet>
      <dgm:spPr/>
      <dgm:t>
        <a:bodyPr/>
        <a:lstStyle/>
        <a:p>
          <a:endParaRPr lang="en-US"/>
        </a:p>
      </dgm:t>
    </dgm:pt>
    <dgm:pt modelId="{2FC28A4E-AA72-EC44-9EEA-788311878383}" type="pres">
      <dgm:prSet presAssocID="{DDDA1199-29FB-084F-9E3E-CBD0E1E55F2A}" presName="parentNode" presStyleLbl="revTx" presStyleIdx="0" presStyleCnt="2">
        <dgm:presLayoutVars>
          <dgm:chMax val="0"/>
          <dgm:bulletEnabled val="1"/>
        </dgm:presLayoutVars>
      </dgm:prSet>
      <dgm:spPr/>
      <dgm:t>
        <a:bodyPr/>
        <a:lstStyle/>
        <a:p>
          <a:endParaRPr lang="en-US"/>
        </a:p>
      </dgm:t>
    </dgm:pt>
    <dgm:pt modelId="{14723BBA-6F3A-5849-A02B-11177A7148B8}" type="pres">
      <dgm:prSet presAssocID="{9EA42FC8-B2F4-AF42-9821-5541BE697B26}" presName="sibTrans" presStyleCnt="0"/>
      <dgm:spPr/>
    </dgm:pt>
    <dgm:pt modelId="{FFF0700B-BC6C-FC42-96EC-50EF27A24C83}" type="pres">
      <dgm:prSet presAssocID="{ED5C827F-8787-7549-A787-75166FB71897}" presName="compositeNode" presStyleCnt="0">
        <dgm:presLayoutVars>
          <dgm:bulletEnabled val="1"/>
        </dgm:presLayoutVars>
      </dgm:prSet>
      <dgm:spPr/>
    </dgm:pt>
    <dgm:pt modelId="{5D071CE3-A809-C244-86ED-882C0FE3283C}" type="pres">
      <dgm:prSet presAssocID="{ED5C827F-8787-7549-A787-75166FB71897}" presName="image" presStyleLbl="fgImgPlace1" presStyleIdx="1" presStyleCnt="2" custScaleX="137368" custScaleY="66751"/>
      <dgm:spPr/>
    </dgm:pt>
    <dgm:pt modelId="{D6547634-C888-D647-8134-EF1D6900402E}" type="pres">
      <dgm:prSet presAssocID="{ED5C827F-8787-7549-A787-75166FB71897}" presName="childNode" presStyleLbl="node1" presStyleIdx="1" presStyleCnt="2" custScaleX="136120" custScaleY="114267">
        <dgm:presLayoutVars>
          <dgm:bulletEnabled val="1"/>
        </dgm:presLayoutVars>
      </dgm:prSet>
      <dgm:spPr/>
      <dgm:t>
        <a:bodyPr/>
        <a:lstStyle/>
        <a:p>
          <a:endParaRPr lang="en-US"/>
        </a:p>
      </dgm:t>
    </dgm:pt>
    <dgm:pt modelId="{1D157258-A79F-C24D-B9DA-B97303FD3994}" type="pres">
      <dgm:prSet presAssocID="{ED5C827F-8787-7549-A787-75166FB71897}" presName="parentNode" presStyleLbl="revTx" presStyleIdx="1" presStyleCnt="2">
        <dgm:presLayoutVars>
          <dgm:chMax val="0"/>
          <dgm:bulletEnabled val="1"/>
        </dgm:presLayoutVars>
      </dgm:prSet>
      <dgm:spPr/>
      <dgm:t>
        <a:bodyPr/>
        <a:lstStyle/>
        <a:p>
          <a:endParaRPr lang="en-US"/>
        </a:p>
      </dgm:t>
    </dgm:pt>
  </dgm:ptLst>
  <dgm:cxnLst>
    <dgm:cxn modelId="{C7E3134E-A6A0-6B4A-AC55-AF0E07AB6798}" type="presOf" srcId="{FF99601F-8A95-DE40-9507-0DEA8A4E91B1}" destId="{D6547634-C888-D647-8134-EF1D6900402E}" srcOrd="0" destOrd="0" presId="urn:microsoft.com/office/officeart/2005/8/layout/hList2#1"/>
    <dgm:cxn modelId="{AE1EDF00-2949-F646-A14D-E04506D8110A}" srcId="{ED5C827F-8787-7549-A787-75166FB71897}" destId="{B18CE815-170C-F441-B12A-022F3A3E62A9}" srcOrd="2" destOrd="0" parTransId="{8282EC3D-C52F-3C42-ACBA-8D51EB682FD6}" sibTransId="{0B1BB33C-9FEB-3544-B8AC-F147D03B02AE}"/>
    <dgm:cxn modelId="{3F3EC68B-1FD7-E340-A169-B1941F059A6B}" type="presOf" srcId="{B18CE815-170C-F441-B12A-022F3A3E62A9}" destId="{D6547634-C888-D647-8134-EF1D6900402E}" srcOrd="0" destOrd="2" presId="urn:microsoft.com/office/officeart/2005/8/layout/hList2#1"/>
    <dgm:cxn modelId="{A0B8516C-4F06-1641-A054-4BF8269E931D}" type="presOf" srcId="{DDDA1199-29FB-084F-9E3E-CBD0E1E55F2A}" destId="{2FC28A4E-AA72-EC44-9EEA-788311878383}" srcOrd="0" destOrd="0" presId="urn:microsoft.com/office/officeart/2005/8/layout/hList2#1"/>
    <dgm:cxn modelId="{E403F84D-3287-1B4D-A7BA-E00E69F1373F}" type="presOf" srcId="{EC970480-2BFB-2C42-91DB-E064DFD7CE38}" destId="{268D711A-F599-C34F-A88B-F545EBE17802}" srcOrd="0" destOrd="1" presId="urn:microsoft.com/office/officeart/2005/8/layout/hList2#1"/>
    <dgm:cxn modelId="{20BE0851-F3E1-5648-94B4-A9FFF491DA8A}" srcId="{E5B67D2E-B4C0-3B43-8372-920E29A3E260}" destId="{ED5C827F-8787-7549-A787-75166FB71897}" srcOrd="1" destOrd="0" parTransId="{CE21A09F-9D9F-F242-8463-C16B9FE15DD1}" sibTransId="{B9438601-4681-CF45-AF3D-2CD5E6D96808}"/>
    <dgm:cxn modelId="{FF65ED8F-13AA-7E48-82E8-949C0B610D1B}" srcId="{ED5C827F-8787-7549-A787-75166FB71897}" destId="{FF99601F-8A95-DE40-9507-0DEA8A4E91B1}" srcOrd="0" destOrd="0" parTransId="{339A9DCD-A701-5347-B247-ACC1E7B63C9F}" sibTransId="{1CE9426A-048C-D241-B789-D0DF8640417D}"/>
    <dgm:cxn modelId="{AA0320DC-9E91-5E43-BB3C-BB75647C02A1}" type="presOf" srcId="{3D514F8B-DA7A-4845-AB0F-F37737FDFC54}" destId="{268D711A-F599-C34F-A88B-F545EBE17802}" srcOrd="0" destOrd="0" presId="urn:microsoft.com/office/officeart/2005/8/layout/hList2#1"/>
    <dgm:cxn modelId="{3F3091E6-5DD8-8549-9D4E-6F8AF475CBED}" srcId="{ED5C827F-8787-7549-A787-75166FB71897}" destId="{2E1BC66F-0AAE-EC49-9A43-6CF67EA437B6}" srcOrd="1" destOrd="0" parTransId="{F88C78F1-534B-C547-93A3-225DC10D1FEE}" sibTransId="{884E71ED-DC54-0B47-8D5E-0E933A7C76CC}"/>
    <dgm:cxn modelId="{6823B4FD-CC08-5947-942D-498CC9FA3EEA}" type="presOf" srcId="{ED5C827F-8787-7549-A787-75166FB71897}" destId="{1D157258-A79F-C24D-B9DA-B97303FD3994}" srcOrd="0" destOrd="0" presId="urn:microsoft.com/office/officeart/2005/8/layout/hList2#1"/>
    <dgm:cxn modelId="{C36DF935-569D-5240-9E0F-F3AA1FDD7C51}" srcId="{E5B67D2E-B4C0-3B43-8372-920E29A3E260}" destId="{DDDA1199-29FB-084F-9E3E-CBD0E1E55F2A}" srcOrd="0" destOrd="0" parTransId="{64A0DB67-8F9F-9547-B32A-66BE62C942FB}" sibTransId="{9EA42FC8-B2F4-AF42-9821-5541BE697B26}"/>
    <dgm:cxn modelId="{15CAC6D5-F148-5F44-9875-61E456541C13}" type="presOf" srcId="{E5B67D2E-B4C0-3B43-8372-920E29A3E260}" destId="{6EB6128C-18DA-4548-8E14-5A809B434CAC}" srcOrd="0" destOrd="0" presId="urn:microsoft.com/office/officeart/2005/8/layout/hList2#1"/>
    <dgm:cxn modelId="{8ECA62A5-F4C5-E149-8896-CB80837BF5BE}" srcId="{DDDA1199-29FB-084F-9E3E-CBD0E1E55F2A}" destId="{EC970480-2BFB-2C42-91DB-E064DFD7CE38}" srcOrd="1" destOrd="0" parTransId="{0AB23E8F-81E3-A240-BD5A-0C7F936CB4F6}" sibTransId="{C2577228-FA8B-2D4D-9810-42DF3DCB0EFE}"/>
    <dgm:cxn modelId="{97BA913D-FA37-F841-9B85-69AAB5EB940A}" type="presOf" srcId="{2E1BC66F-0AAE-EC49-9A43-6CF67EA437B6}" destId="{D6547634-C888-D647-8134-EF1D6900402E}" srcOrd="0" destOrd="1" presId="urn:microsoft.com/office/officeart/2005/8/layout/hList2#1"/>
    <dgm:cxn modelId="{C35C4627-4531-9349-8C7A-498A4E05DF83}" srcId="{DDDA1199-29FB-084F-9E3E-CBD0E1E55F2A}" destId="{3D514F8B-DA7A-4845-AB0F-F37737FDFC54}" srcOrd="0" destOrd="0" parTransId="{BEC96E63-827D-D548-9BBB-D0424840F8D4}" sibTransId="{3F076ABD-CFBA-1E46-B5A8-4F2C51B84F9F}"/>
    <dgm:cxn modelId="{3446023A-E2B2-F14D-86FA-AE09B78AC40D}" type="presParOf" srcId="{6EB6128C-18DA-4548-8E14-5A809B434CAC}" destId="{ED2503EA-F994-2B49-AB2A-2FB81547B3F7}" srcOrd="0" destOrd="0" presId="urn:microsoft.com/office/officeart/2005/8/layout/hList2#1"/>
    <dgm:cxn modelId="{0DE86052-5677-674D-8F01-BD8BA195D47F}" type="presParOf" srcId="{ED2503EA-F994-2B49-AB2A-2FB81547B3F7}" destId="{11E7873E-E42F-ED4E-A59D-B225334BCE13}" srcOrd="0" destOrd="0" presId="urn:microsoft.com/office/officeart/2005/8/layout/hList2#1"/>
    <dgm:cxn modelId="{594B53DC-270A-C44F-B050-C13C559FCB03}" type="presParOf" srcId="{ED2503EA-F994-2B49-AB2A-2FB81547B3F7}" destId="{268D711A-F599-C34F-A88B-F545EBE17802}" srcOrd="1" destOrd="0" presId="urn:microsoft.com/office/officeart/2005/8/layout/hList2#1"/>
    <dgm:cxn modelId="{37E5C23A-0890-5847-96F6-F9ADBC4A8F1A}" type="presParOf" srcId="{ED2503EA-F994-2B49-AB2A-2FB81547B3F7}" destId="{2FC28A4E-AA72-EC44-9EEA-788311878383}" srcOrd="2" destOrd="0" presId="urn:microsoft.com/office/officeart/2005/8/layout/hList2#1"/>
    <dgm:cxn modelId="{5C801CF0-69A8-B347-A1D7-D23CECF7438B}" type="presParOf" srcId="{6EB6128C-18DA-4548-8E14-5A809B434CAC}" destId="{14723BBA-6F3A-5849-A02B-11177A7148B8}" srcOrd="1" destOrd="0" presId="urn:microsoft.com/office/officeart/2005/8/layout/hList2#1"/>
    <dgm:cxn modelId="{45F14218-276D-A047-8567-5A4C947F44AB}" type="presParOf" srcId="{6EB6128C-18DA-4548-8E14-5A809B434CAC}" destId="{FFF0700B-BC6C-FC42-96EC-50EF27A24C83}" srcOrd="2" destOrd="0" presId="urn:microsoft.com/office/officeart/2005/8/layout/hList2#1"/>
    <dgm:cxn modelId="{0B7F686A-E5F0-7A4F-81AD-F194C2323796}" type="presParOf" srcId="{FFF0700B-BC6C-FC42-96EC-50EF27A24C83}" destId="{5D071CE3-A809-C244-86ED-882C0FE3283C}" srcOrd="0" destOrd="0" presId="urn:microsoft.com/office/officeart/2005/8/layout/hList2#1"/>
    <dgm:cxn modelId="{A3662D90-DCAF-EC47-A5C6-33C6B702B542}" type="presParOf" srcId="{FFF0700B-BC6C-FC42-96EC-50EF27A24C83}" destId="{D6547634-C888-D647-8134-EF1D6900402E}" srcOrd="1" destOrd="0" presId="urn:microsoft.com/office/officeart/2005/8/layout/hList2#1"/>
    <dgm:cxn modelId="{C609066C-A7BE-314F-87C2-AF4D1B077339}" type="presParOf" srcId="{FFF0700B-BC6C-FC42-96EC-50EF27A24C83}" destId="{1D157258-A79F-C24D-B9DA-B97303FD3994}"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28A4E-AA72-EC44-9EEA-788311878383}">
      <dsp:nvSpPr>
        <dsp:cNvPr id="0" name=""/>
        <dsp:cNvSpPr/>
      </dsp:nvSpPr>
      <dsp:spPr>
        <a:xfrm rot="16200000">
          <a:off x="-1078647" y="2280212"/>
          <a:ext cx="3566160" cy="57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691" bIns="0" numCol="1" spcCol="1270" anchor="t" anchorCtr="0">
          <a:noAutofit/>
        </a:bodyPr>
        <a:lstStyle/>
        <a:p>
          <a:pPr lvl="0" algn="r" defTabSz="1911350">
            <a:lnSpc>
              <a:spcPct val="90000"/>
            </a:lnSpc>
            <a:spcBef>
              <a:spcPct val="0"/>
            </a:spcBef>
            <a:spcAft>
              <a:spcPct val="35000"/>
            </a:spcAft>
          </a:pPr>
          <a:endParaRPr lang="en-US" sz="4300" kern="1200"/>
        </a:p>
      </dsp:txBody>
      <dsp:txXfrm>
        <a:off x="-1078647" y="2280212"/>
        <a:ext cx="3566160" cy="572247"/>
      </dsp:txXfrm>
    </dsp:sp>
    <dsp:sp modelId="{268D711A-F599-C34F-A88B-F545EBE17802}">
      <dsp:nvSpPr>
        <dsp:cNvPr id="0" name=""/>
        <dsp:cNvSpPr/>
      </dsp:nvSpPr>
      <dsp:spPr>
        <a:xfrm>
          <a:off x="618152" y="588561"/>
          <a:ext cx="3595210" cy="3955549"/>
        </a:xfrm>
        <a:prstGeom prst="rect">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284480" tIns="504691" rIns="284480" bIns="284480"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2222500">
            <a:lnSpc>
              <a:spcPct val="90000"/>
            </a:lnSpc>
            <a:spcBef>
              <a:spcPct val="0"/>
            </a:spcBef>
            <a:spcAft>
              <a:spcPct val="15000"/>
            </a:spcAft>
            <a:buChar char="••"/>
          </a:pPr>
          <a:r>
            <a:rPr lang="en-US" sz="5000" kern="1200" dirty="0" smtClean="0"/>
            <a:t>What would you do?</a:t>
          </a:r>
          <a:endParaRPr lang="en-US" sz="5000" kern="1200" dirty="0"/>
        </a:p>
      </dsp:txBody>
      <dsp:txXfrm>
        <a:off x="618152" y="588561"/>
        <a:ext cx="3595210" cy="3955549"/>
      </dsp:txXfrm>
    </dsp:sp>
    <dsp:sp modelId="{11E7873E-E42F-ED4E-A59D-B225334BCE13}">
      <dsp:nvSpPr>
        <dsp:cNvPr id="0" name=""/>
        <dsp:cNvSpPr/>
      </dsp:nvSpPr>
      <dsp:spPr>
        <a:xfrm>
          <a:off x="35526" y="27889"/>
          <a:ext cx="1910059" cy="1144495"/>
        </a:xfrm>
        <a:prstGeom prst="rect">
          <a:avLst/>
        </a:prstGeom>
        <a:solidFill>
          <a:schemeClr val="accent2">
            <a:tint val="50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1D157258-A79F-C24D-B9DA-B97303FD3994}">
      <dsp:nvSpPr>
        <dsp:cNvPr id="0" name=""/>
        <dsp:cNvSpPr/>
      </dsp:nvSpPr>
      <dsp:spPr>
        <a:xfrm rot="16200000">
          <a:off x="3674086" y="2089945"/>
          <a:ext cx="3566160" cy="57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4691" bIns="0" numCol="1" spcCol="1270" anchor="t" anchorCtr="0">
          <a:noAutofit/>
        </a:bodyPr>
        <a:lstStyle/>
        <a:p>
          <a:pPr lvl="0" algn="r" defTabSz="1911350">
            <a:lnSpc>
              <a:spcPct val="90000"/>
            </a:lnSpc>
            <a:spcBef>
              <a:spcPct val="0"/>
            </a:spcBef>
            <a:spcAft>
              <a:spcPct val="35000"/>
            </a:spcAft>
          </a:pPr>
          <a:endParaRPr lang="en-US" sz="4300" kern="1200"/>
        </a:p>
      </dsp:txBody>
      <dsp:txXfrm>
        <a:off x="3674086" y="2089945"/>
        <a:ext cx="3566160" cy="572247"/>
      </dsp:txXfrm>
    </dsp:sp>
    <dsp:sp modelId="{D6547634-C888-D647-8134-EF1D6900402E}">
      <dsp:nvSpPr>
        <dsp:cNvPr id="0" name=""/>
        <dsp:cNvSpPr/>
      </dsp:nvSpPr>
      <dsp:spPr>
        <a:xfrm>
          <a:off x="5228507" y="338597"/>
          <a:ext cx="3879965" cy="4074944"/>
        </a:xfrm>
        <a:prstGeom prst="rect">
          <a:avLst/>
        </a:prstGeom>
        <a:gradFill rotWithShape="0">
          <a:gsLst>
            <a:gs pos="0">
              <a:schemeClr val="accent2">
                <a:hueOff val="9838030"/>
                <a:satOff val="-548"/>
                <a:lumOff val="1176"/>
                <a:alphaOff val="0"/>
                <a:tint val="50000"/>
                <a:shade val="100000"/>
                <a:alpha val="100000"/>
                <a:satMod val="150000"/>
              </a:schemeClr>
            </a:gs>
            <a:gs pos="40000">
              <a:schemeClr val="accent2">
                <a:hueOff val="9838030"/>
                <a:satOff val="-548"/>
                <a:lumOff val="1176"/>
                <a:alphaOff val="0"/>
                <a:tint val="70000"/>
                <a:shade val="100000"/>
                <a:alpha val="100000"/>
                <a:satMod val="150000"/>
              </a:schemeClr>
            </a:gs>
            <a:gs pos="100000">
              <a:schemeClr val="accent2">
                <a:hueOff val="9838030"/>
                <a:satOff val="-548"/>
                <a:lumOff val="1176"/>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405384" tIns="504691" rIns="405384" bIns="405384"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a:p>
          <a:pPr marL="285750" lvl="1" indent="-285750" algn="l" defTabSz="1955800">
            <a:lnSpc>
              <a:spcPct val="90000"/>
            </a:lnSpc>
            <a:spcBef>
              <a:spcPct val="0"/>
            </a:spcBef>
            <a:spcAft>
              <a:spcPct val="15000"/>
            </a:spcAft>
            <a:buChar char="••"/>
          </a:pPr>
          <a:r>
            <a:rPr lang="en-US" sz="4400" kern="1200" dirty="0" smtClean="0"/>
            <a:t>What would you say?</a:t>
          </a:r>
          <a:endParaRPr lang="en-US" sz="4400" kern="1200" dirty="0"/>
        </a:p>
        <a:p>
          <a:pPr marL="285750" lvl="1" indent="-285750" algn="l" defTabSz="1955800">
            <a:lnSpc>
              <a:spcPct val="90000"/>
            </a:lnSpc>
            <a:spcBef>
              <a:spcPct val="0"/>
            </a:spcBef>
            <a:spcAft>
              <a:spcPct val="15000"/>
            </a:spcAft>
            <a:buChar char="••"/>
          </a:pPr>
          <a:endParaRPr lang="en-US" sz="4400" kern="1200"/>
        </a:p>
      </dsp:txBody>
      <dsp:txXfrm>
        <a:off x="5228507" y="338597"/>
        <a:ext cx="3879965" cy="4074944"/>
      </dsp:txXfrm>
    </dsp:sp>
    <dsp:sp modelId="{5D071CE3-A809-C244-86ED-882C0FE3283C}">
      <dsp:nvSpPr>
        <dsp:cNvPr id="0" name=""/>
        <dsp:cNvSpPr/>
      </dsp:nvSpPr>
      <dsp:spPr>
        <a:xfrm>
          <a:off x="4957205" y="27889"/>
          <a:ext cx="1572170" cy="763962"/>
        </a:xfrm>
        <a:prstGeom prst="rect">
          <a:avLst/>
        </a:prstGeom>
        <a:solidFill>
          <a:schemeClr val="accent2">
            <a:tint val="50000"/>
            <a:hueOff val="11089816"/>
            <a:satOff val="-162"/>
            <a:lumOff val="73"/>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A4463-CABC-4643-B433-243CBD081D32}" type="datetimeFigureOut">
              <a:rPr lang="en-US" smtClean="0"/>
              <a:pPr/>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14625-7C88-4645-B3D9-E52C65F4AB4E}" type="slidenum">
              <a:rPr lang="en-US" smtClean="0"/>
              <a:pPr/>
              <a:t>‹#›</a:t>
            </a:fld>
            <a:endParaRPr lang="en-US"/>
          </a:p>
        </p:txBody>
      </p:sp>
    </p:spTree>
    <p:extLst>
      <p:ext uri="{BB962C8B-B14F-4D97-AF65-F5344CB8AC3E}">
        <p14:creationId xmlns:p14="http://schemas.microsoft.com/office/powerpoint/2010/main" val="149620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514625-7C88-4645-B3D9-E52C65F4AB4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1F072FA-1FA9-7947-A601-4F90D364FA2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26302-706C-E548-98E9-1E2B6EB41752}"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072FA-1FA9-7947-A601-4F90D364FA29}"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26302-706C-E548-98E9-1E2B6EB417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F072FA-1FA9-7947-A601-4F90D364FA2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F072FA-1FA9-7947-A601-4F90D364FA2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F072FA-1FA9-7947-A601-4F90D364FA29}"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26302-706C-E548-98E9-1E2B6EB417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F072FA-1FA9-7947-A601-4F90D364FA29}"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1F072FA-1FA9-7947-A601-4F90D364FA29}" type="datetimeFigureOut">
              <a:rPr lang="en-US" smtClean="0"/>
              <a:pPr/>
              <a:t>4/8/2013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926302-706C-E548-98E9-1E2B6EB41752}"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1F072FA-1FA9-7947-A601-4F90D364FA29}"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1F072FA-1FA9-7947-A601-4F90D364FA29}"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26302-706C-E548-98E9-1E2B6EB41752}"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F072FA-1FA9-7947-A601-4F90D364FA29}"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26302-706C-E548-98E9-1E2B6EB417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D1F072FA-1FA9-7947-A601-4F90D364FA29}" type="datetimeFigureOut">
              <a:rPr lang="en-US" smtClean="0"/>
              <a:pPr/>
              <a:t>4/8/2013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2926302-706C-E548-98E9-1E2B6EB417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TIPS/worksheet1.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ydN-3mstak&amp;rct=j&amp;s%20a=X&amp;ei=aSoJUYWhBcm00AGAlYGACQ&amp;ved=0CDoQuAIwAA&amp;q=all%20summer%20in%20a%20day&amp;usg=AFQjCNH%20TwkgXxS5fSlqeA9DkcbOAXid94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url?sa=i&amp;rct=j&amp;q=all+summer+in+a+day&amp;source=images&amp;cd=&amp;cad=rja&amp;docid=ch9SLXLnCPpbLM&amp;tbnid=oeZ0nNixFccZDM:&amp;ved=&amp;url=http://wisteria24.deviantart.com/art/All-Summer-in-a-Day-273499270&amp;ei=nSoJUeL7M-Xo0gGot4G4BQ&amp;bvm=bv.41642243,d.dmQ&amp;psig=AFQjCNGx9eSyNKHCTvpELkFbo3_mhQWR5g&amp;ust=1359641630442914"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2.maxwell.syr.edu/plegal/TIPS/worksheet5.doc"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png"/><Relationship Id="rId4" Type="http://schemas.openxmlformats.org/officeDocument/2006/relationships/diagramData" Target="../diagrams/data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763000" cy="1752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Bullying in “All Summer in a Day” by Ray Bradbury</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4267200" y="2819400"/>
            <a:ext cx="4648200" cy="3352800"/>
          </a:xfrm>
        </p:spPr>
        <p:txBody>
          <a:bodyPr>
            <a:normAutofit/>
          </a:bodyPr>
          <a:lstStyle/>
          <a:p>
            <a:r>
              <a:rPr lang="en-US" sz="2400" dirty="0" smtClean="0"/>
              <a:t>David </a:t>
            </a:r>
            <a:r>
              <a:rPr lang="en-US" sz="2400" dirty="0" err="1" smtClean="0"/>
              <a:t>Parente</a:t>
            </a:r>
            <a:endParaRPr lang="en-US" sz="2400" dirty="0" smtClean="0"/>
          </a:p>
          <a:p>
            <a:r>
              <a:rPr lang="en-US" sz="2400" dirty="0" smtClean="0"/>
              <a:t>I.S. 126-Albert </a:t>
            </a:r>
            <a:r>
              <a:rPr lang="en-US" sz="2400" dirty="0" err="1" smtClean="0"/>
              <a:t>Shanker</a:t>
            </a:r>
            <a:r>
              <a:rPr lang="en-US" sz="2400" dirty="0" smtClean="0"/>
              <a:t> School Visual &amp; Performing Arts</a:t>
            </a:r>
          </a:p>
          <a:p>
            <a:r>
              <a:rPr lang="en-US" sz="2400" dirty="0" smtClean="0"/>
              <a:t>Dparente2@schools.nyc.gov</a:t>
            </a:r>
          </a:p>
        </p:txBody>
      </p:sp>
      <p:pic>
        <p:nvPicPr>
          <p:cNvPr id="4" name="Picture 3"/>
          <p:cNvPicPr>
            <a:picLocks noChangeAspect="1"/>
          </p:cNvPicPr>
          <p:nvPr/>
        </p:nvPicPr>
        <p:blipFill>
          <a:blip r:embed="rId3"/>
          <a:stretch>
            <a:fillRect/>
          </a:stretch>
        </p:blipFill>
        <p:spPr>
          <a:xfrm>
            <a:off x="457200" y="2667000"/>
            <a:ext cx="366801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3">
                                            <p:txEl>
                                              <p:pRg st="0" end="0"/>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
                                            <p:txEl>
                                              <p:pRg st="1" end="1"/>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define bullying?</a:t>
            </a:r>
            <a:endParaRPr lang="en-US" dirty="0"/>
          </a:p>
        </p:txBody>
      </p:sp>
      <p:sp>
        <p:nvSpPr>
          <p:cNvPr id="3" name="Content Placeholder 2"/>
          <p:cNvSpPr>
            <a:spLocks noGrp="1"/>
          </p:cNvSpPr>
          <p:nvPr>
            <p:ph idx="1"/>
          </p:nvPr>
        </p:nvSpPr>
        <p:spPr>
          <a:xfrm>
            <a:off x="301752" y="2133600"/>
            <a:ext cx="3571748" cy="3965448"/>
          </a:xfrm>
        </p:spPr>
        <p:txBody>
          <a:bodyPr/>
          <a:lstStyle/>
          <a:p>
            <a:r>
              <a:rPr lang="en-US" dirty="0" smtClean="0"/>
              <a:t>(Elicit Student Responses)</a:t>
            </a:r>
          </a:p>
          <a:p>
            <a:r>
              <a:rPr lang="en-US" dirty="0" smtClean="0">
                <a:hlinkClick r:id="rId3"/>
              </a:rPr>
              <a:t>http://www2.maxwell.syr.edu/plegal/TIPS/worksheet1.doc</a:t>
            </a:r>
            <a:endParaRPr lang="en-US" dirty="0" smtClean="0"/>
          </a:p>
          <a:p>
            <a:endParaRPr lang="en-US" dirty="0"/>
          </a:p>
        </p:txBody>
      </p:sp>
      <p:pic>
        <p:nvPicPr>
          <p:cNvPr id="4" name="Picture 3"/>
          <p:cNvPicPr>
            <a:picLocks noChangeAspect="1"/>
          </p:cNvPicPr>
          <p:nvPr/>
        </p:nvPicPr>
        <p:blipFill>
          <a:blip r:embed="rId4"/>
          <a:stretch>
            <a:fillRect/>
          </a:stretch>
        </p:blipFill>
        <p:spPr>
          <a:xfrm>
            <a:off x="3873500" y="1498600"/>
            <a:ext cx="5270500" cy="460044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PPA-Define the Problem: </a:t>
            </a:r>
            <a:r>
              <a:rPr lang="en-US" dirty="0" smtClean="0"/>
              <a:t/>
            </a:r>
            <a:br>
              <a:rPr lang="en-US" dirty="0" smtClean="0"/>
            </a:br>
            <a:r>
              <a:rPr lang="en-US" dirty="0" smtClean="0"/>
              <a:t>Why is bullying an issue in schools? </a:t>
            </a:r>
            <a:endParaRPr lang="en-US" dirty="0"/>
          </a:p>
        </p:txBody>
      </p:sp>
      <p:sp>
        <p:nvSpPr>
          <p:cNvPr id="3" name="Content Placeholder 2"/>
          <p:cNvSpPr>
            <a:spLocks noGrp="1"/>
          </p:cNvSpPr>
          <p:nvPr>
            <p:ph idx="1"/>
          </p:nvPr>
        </p:nvSpPr>
        <p:spPr>
          <a:xfrm>
            <a:off x="0" y="2286000"/>
            <a:ext cx="4267200" cy="3962400"/>
          </a:xfrm>
        </p:spPr>
        <p:txBody>
          <a:bodyPr/>
          <a:lstStyle/>
          <a:p>
            <a:r>
              <a:rPr lang="en-US" dirty="0" smtClean="0"/>
              <a:t>(Elicit Student Responses)</a:t>
            </a:r>
            <a:endParaRPr lang="en-US" dirty="0"/>
          </a:p>
        </p:txBody>
      </p:sp>
      <p:pic>
        <p:nvPicPr>
          <p:cNvPr id="4" name="Picture 3"/>
          <p:cNvPicPr>
            <a:picLocks noChangeAspect="1"/>
          </p:cNvPicPr>
          <p:nvPr/>
        </p:nvPicPr>
        <p:blipFill>
          <a:blip r:embed="rId3"/>
          <a:stretch>
            <a:fillRect/>
          </a:stretch>
        </p:blipFill>
        <p:spPr>
          <a:xfrm>
            <a:off x="5181600" y="2286000"/>
            <a:ext cx="3962400" cy="4305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PPA-Identify the Causes:</a:t>
            </a:r>
            <a:r>
              <a:rPr lang="en-US" dirty="0" smtClean="0"/>
              <a:t/>
            </a:r>
            <a:br>
              <a:rPr lang="en-US" dirty="0" smtClean="0"/>
            </a:br>
            <a:r>
              <a:rPr lang="en-US" dirty="0" smtClean="0"/>
              <a:t>What caused the other children to bully Margot?</a:t>
            </a:r>
            <a:endParaRPr lang="en-US" dirty="0"/>
          </a:p>
        </p:txBody>
      </p:sp>
      <p:sp>
        <p:nvSpPr>
          <p:cNvPr id="3" name="Content Placeholder 2"/>
          <p:cNvSpPr>
            <a:spLocks noGrp="1"/>
          </p:cNvSpPr>
          <p:nvPr>
            <p:ph idx="1"/>
          </p:nvPr>
        </p:nvSpPr>
        <p:spPr>
          <a:xfrm>
            <a:off x="0" y="2362200"/>
            <a:ext cx="8991600" cy="914400"/>
          </a:xfrm>
        </p:spPr>
        <p:txBody>
          <a:bodyPr/>
          <a:lstStyle/>
          <a:p>
            <a:r>
              <a:rPr lang="en-US" dirty="0" smtClean="0"/>
              <a:t>Utilize the excerpt below to answer the question above:</a:t>
            </a:r>
            <a:endParaRPr lang="en-US" dirty="0"/>
          </a:p>
        </p:txBody>
      </p:sp>
      <p:sp>
        <p:nvSpPr>
          <p:cNvPr id="4" name="Rectangle 3"/>
          <p:cNvSpPr/>
          <p:nvPr/>
        </p:nvSpPr>
        <p:spPr>
          <a:xfrm>
            <a:off x="457200" y="2819400"/>
            <a:ext cx="8229600" cy="3631764"/>
          </a:xfrm>
          <a:prstGeom prst="rect">
            <a:avLst/>
          </a:prstGeom>
        </p:spPr>
        <p:txBody>
          <a:bodyPr wrap="square">
            <a:spAutoFit/>
          </a:bodyPr>
          <a:lstStyle/>
          <a:p>
            <a:r>
              <a:rPr lang="en-US" sz="2300" dirty="0" smtClean="0"/>
              <a:t>“It had been raining for seven years; thousands upon thousands of days compounded and filled from one end to the other with rain, with the drum and gush of water, with the sweet crystal fall of showers and the concussion of storms so heavy they were tidal waves come over the islands. A thousand forests had been crushed under the rain and grown up a thousand times to be crushed again. And this was the way life was forever on the planet Venus, and this was the schoolroom of the children of the rocket men and women who had come to a raining world to set up civilization and live out their lives. </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PPA-Identify the Causes:</a:t>
            </a:r>
            <a:r>
              <a:rPr lang="en-US" dirty="0" smtClean="0"/>
              <a:t/>
            </a:r>
            <a:br>
              <a:rPr lang="en-US" dirty="0" smtClean="0"/>
            </a:br>
            <a:r>
              <a:rPr lang="en-US" dirty="0" smtClean="0"/>
              <a:t>What caused the other children to bully Margot?</a:t>
            </a:r>
            <a:endParaRPr lang="en-US" dirty="0"/>
          </a:p>
        </p:txBody>
      </p:sp>
      <p:sp>
        <p:nvSpPr>
          <p:cNvPr id="3" name="Content Placeholder 2"/>
          <p:cNvSpPr>
            <a:spLocks noGrp="1"/>
          </p:cNvSpPr>
          <p:nvPr>
            <p:ph idx="1"/>
          </p:nvPr>
        </p:nvSpPr>
        <p:spPr>
          <a:xfrm>
            <a:off x="304800" y="2514600"/>
            <a:ext cx="8534400" cy="1039906"/>
          </a:xfrm>
        </p:spPr>
        <p:txBody>
          <a:bodyPr>
            <a:normAutofit/>
          </a:bodyPr>
          <a:lstStyle/>
          <a:p>
            <a:r>
              <a:rPr lang="en-US" sz="2400" dirty="0" smtClean="0"/>
              <a:t>Utilize the images below to write a paragraph about the question above:</a:t>
            </a:r>
            <a:endParaRPr lang="en-US" sz="2400" dirty="0"/>
          </a:p>
        </p:txBody>
      </p:sp>
      <p:pic>
        <p:nvPicPr>
          <p:cNvPr id="74754" name="Picture 2"/>
          <p:cNvPicPr>
            <a:picLocks noChangeAspect="1" noChangeArrowheads="1"/>
          </p:cNvPicPr>
          <p:nvPr/>
        </p:nvPicPr>
        <p:blipFill>
          <a:blip r:embed="rId3"/>
          <a:srcRect/>
          <a:stretch>
            <a:fillRect/>
          </a:stretch>
        </p:blipFill>
        <p:spPr bwMode="auto">
          <a:xfrm>
            <a:off x="304800" y="3554506"/>
            <a:ext cx="2819400" cy="3168943"/>
          </a:xfrm>
          <a:prstGeom prst="rect">
            <a:avLst/>
          </a:prstGeom>
          <a:noFill/>
          <a:ln w="9525">
            <a:noFill/>
            <a:miter lim="800000"/>
            <a:headEnd/>
            <a:tailEnd/>
          </a:ln>
          <a:effectLst/>
        </p:spPr>
      </p:pic>
      <p:pic>
        <p:nvPicPr>
          <p:cNvPr id="74755" name="Picture 3"/>
          <p:cNvPicPr>
            <a:picLocks noChangeAspect="1" noChangeArrowheads="1"/>
          </p:cNvPicPr>
          <p:nvPr/>
        </p:nvPicPr>
        <p:blipFill>
          <a:blip r:embed="rId4"/>
          <a:srcRect/>
          <a:stretch>
            <a:fillRect/>
          </a:stretch>
        </p:blipFill>
        <p:spPr bwMode="auto">
          <a:xfrm>
            <a:off x="3124200" y="3554505"/>
            <a:ext cx="3048000" cy="3168943"/>
          </a:xfrm>
          <a:prstGeom prst="rect">
            <a:avLst/>
          </a:prstGeom>
          <a:noFill/>
          <a:ln w="9525">
            <a:noFill/>
            <a:miter lim="800000"/>
            <a:headEnd/>
            <a:tailEnd/>
          </a:ln>
          <a:effectLst/>
        </p:spPr>
      </p:pic>
      <p:pic>
        <p:nvPicPr>
          <p:cNvPr id="74756" name="Picture 4"/>
          <p:cNvPicPr>
            <a:picLocks noChangeAspect="1" noChangeArrowheads="1"/>
          </p:cNvPicPr>
          <p:nvPr/>
        </p:nvPicPr>
        <p:blipFill>
          <a:blip r:embed="rId5"/>
          <a:srcRect/>
          <a:stretch>
            <a:fillRect/>
          </a:stretch>
        </p:blipFill>
        <p:spPr bwMode="auto">
          <a:xfrm>
            <a:off x="5943600" y="3554504"/>
            <a:ext cx="2895600" cy="3168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have felt if you were Margot?</a:t>
            </a:r>
            <a:endParaRPr lang="en-US" dirty="0"/>
          </a:p>
        </p:txBody>
      </p:sp>
      <p:sp>
        <p:nvSpPr>
          <p:cNvPr id="3" name="Content Placeholder 2"/>
          <p:cNvSpPr>
            <a:spLocks noGrp="1"/>
          </p:cNvSpPr>
          <p:nvPr>
            <p:ph idx="1"/>
          </p:nvPr>
        </p:nvSpPr>
        <p:spPr>
          <a:xfrm>
            <a:off x="739775" y="2440642"/>
            <a:ext cx="7662864" cy="658906"/>
          </a:xfrm>
        </p:spPr>
        <p:txBody>
          <a:bodyPr/>
          <a:lstStyle/>
          <a:p>
            <a:r>
              <a:rPr lang="en-US" dirty="0" smtClean="0"/>
              <a:t>Review the excerpt below to determine your response:</a:t>
            </a:r>
            <a:endParaRPr lang="en-US" dirty="0"/>
          </a:p>
        </p:txBody>
      </p:sp>
      <p:sp>
        <p:nvSpPr>
          <p:cNvPr id="4" name="Rectangle 3"/>
          <p:cNvSpPr/>
          <p:nvPr/>
        </p:nvSpPr>
        <p:spPr>
          <a:xfrm>
            <a:off x="0" y="2895601"/>
            <a:ext cx="914400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solidFill>
                  <a:srgbClr val="0000FF"/>
                </a:solidFill>
                <a:latin typeface="Rockwell"/>
                <a:cs typeface="Rockwell"/>
              </a:rPr>
              <a:t>"Get away!" The boy gave her another push. "What're you waiting for?"  </a:t>
            </a:r>
          </a:p>
          <a:p>
            <a:r>
              <a:rPr lang="en-US" dirty="0" smtClean="0">
                <a:solidFill>
                  <a:srgbClr val="0000FF"/>
                </a:solidFill>
                <a:latin typeface="Rockwell"/>
                <a:cs typeface="Rockwell"/>
              </a:rPr>
              <a:t> Then, for the first time, she turned and looked at him. And what she was waiting for was in her eyes.  </a:t>
            </a:r>
          </a:p>
          <a:p>
            <a:r>
              <a:rPr lang="en-US" dirty="0" smtClean="0">
                <a:solidFill>
                  <a:srgbClr val="0000FF"/>
                </a:solidFill>
                <a:latin typeface="Rockwell"/>
                <a:cs typeface="Rockwell"/>
              </a:rPr>
              <a:t> "Well, don't wait around here!" cried the boy savagely: "You won't see nothing!"</a:t>
            </a:r>
          </a:p>
          <a:p>
            <a:r>
              <a:rPr lang="en-US" dirty="0" smtClean="0">
                <a:solidFill>
                  <a:srgbClr val="0000FF"/>
                </a:solidFill>
                <a:latin typeface="Rockwell"/>
                <a:cs typeface="Rockwell"/>
              </a:rPr>
              <a:t>Her lips moved.</a:t>
            </a:r>
          </a:p>
          <a:p>
            <a:r>
              <a:rPr lang="en-US" dirty="0" smtClean="0">
                <a:solidFill>
                  <a:srgbClr val="0000FF"/>
                </a:solidFill>
                <a:latin typeface="Rockwell"/>
                <a:cs typeface="Rockwell"/>
              </a:rPr>
              <a:t>"Nothing!" he cried. "It was all a joke, wasn't it?" He turned to the other children. "Nothing's happening today: Is it?"  </a:t>
            </a:r>
          </a:p>
          <a:p>
            <a:r>
              <a:rPr lang="en-US" dirty="0" smtClean="0">
                <a:solidFill>
                  <a:srgbClr val="0000FF"/>
                </a:solidFill>
                <a:latin typeface="Rockwell"/>
                <a:cs typeface="Rockwell"/>
              </a:rPr>
              <a:t> They all blinked at him and then, understanding, laughed and shook their heads. "Nothing, nothing!"  </a:t>
            </a:r>
          </a:p>
          <a:p>
            <a:r>
              <a:rPr lang="en-US" dirty="0" smtClean="0">
                <a:solidFill>
                  <a:srgbClr val="0000FF"/>
                </a:solidFill>
                <a:latin typeface="Rockwell"/>
                <a:cs typeface="Rockwell"/>
              </a:rPr>
              <a:t> "Oh, but," Margot whispered, her eyes helpless. "But this is the day, the scientists predict, they say, they know, the sun. . ."  </a:t>
            </a:r>
          </a:p>
          <a:p>
            <a:r>
              <a:rPr lang="en-US" dirty="0" smtClean="0">
                <a:solidFill>
                  <a:srgbClr val="0000FF"/>
                </a:solidFill>
                <a:latin typeface="Rockwell"/>
                <a:cs typeface="Rockwell"/>
              </a:rPr>
              <a:t> "All a joke!" said the boy, and seized her roughly. "Hey, everyone, let's put her in a closet before teacher comes!"</a:t>
            </a:r>
          </a:p>
          <a:p>
            <a:r>
              <a:rPr lang="en-US" dirty="0" smtClean="0">
                <a:solidFill>
                  <a:srgbClr val="0000FF"/>
                </a:solidFill>
                <a:latin typeface="Rockwell"/>
                <a:cs typeface="Rockwell"/>
              </a:rPr>
              <a:t>"No," said Margot, falling back. </a:t>
            </a:r>
            <a:endParaRPr lang="en-US" dirty="0">
              <a:solidFill>
                <a:srgbClr val="0000FF"/>
              </a:solidFill>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4">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4">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4">
                                            <p:txEl>
                                              <p:pRg st="6" end="6"/>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4">
                                            <p:txEl>
                                              <p:pRg st="7" end="7"/>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4">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Adaptation</a:t>
            </a:r>
            <a:endParaRPr lang="en-US" dirty="0"/>
          </a:p>
        </p:txBody>
      </p:sp>
      <p:sp>
        <p:nvSpPr>
          <p:cNvPr id="3" name="Content Placeholder 2"/>
          <p:cNvSpPr>
            <a:spLocks noGrp="1"/>
          </p:cNvSpPr>
          <p:nvPr>
            <p:ph idx="1"/>
          </p:nvPr>
        </p:nvSpPr>
        <p:spPr>
          <a:xfrm>
            <a:off x="0" y="2286000"/>
            <a:ext cx="5867400" cy="4572000"/>
          </a:xfrm>
        </p:spPr>
        <p:txBody>
          <a:bodyPr>
            <a:normAutofit/>
          </a:bodyPr>
          <a:lstStyle/>
          <a:p>
            <a:r>
              <a:rPr lang="en-US" b="1" dirty="0" smtClean="0">
                <a:solidFill>
                  <a:schemeClr val="accent3">
                    <a:lumMod val="75000"/>
                  </a:schemeClr>
                </a:solidFill>
              </a:rPr>
              <a:t>View the film adaptation by clicking on the link below:</a:t>
            </a:r>
          </a:p>
          <a:p>
            <a:endParaRPr lang="en-US" dirty="0" smtClean="0"/>
          </a:p>
          <a:p>
            <a:r>
              <a:rPr lang="en-US" dirty="0" smtClean="0">
                <a:hlinkClick r:id="rId3"/>
              </a:rPr>
              <a:t>All Summer in a Day Short Film</a:t>
            </a:r>
            <a:endParaRPr lang="en-US" dirty="0" smtClean="0"/>
          </a:p>
          <a:p>
            <a:pPr>
              <a:buNone/>
            </a:pPr>
            <a:r>
              <a:rPr lang="en-US" b="1" dirty="0" smtClean="0">
                <a:solidFill>
                  <a:schemeClr val="accent3">
                    <a:lumMod val="75000"/>
                  </a:schemeClr>
                </a:solidFill>
              </a:rPr>
              <a:t>How does the film compare to the short story?</a:t>
            </a:r>
          </a:p>
          <a:p>
            <a:r>
              <a:rPr lang="en-US" b="1" dirty="0" smtClean="0">
                <a:solidFill>
                  <a:schemeClr val="accent3">
                    <a:lumMod val="75000"/>
                  </a:schemeClr>
                </a:solidFill>
              </a:rPr>
              <a:t>Do you think that the film or the short story better emphasize the negative effects of bullying? Explain your answer by citing evidence from both pieces.</a:t>
            </a:r>
            <a:endParaRPr lang="en-US" b="1" dirty="0">
              <a:solidFill>
                <a:schemeClr val="accent3">
                  <a:lumMod val="75000"/>
                </a:schemeClr>
              </a:solidFill>
            </a:endParaRPr>
          </a:p>
        </p:txBody>
      </p:sp>
      <p:pic>
        <p:nvPicPr>
          <p:cNvPr id="1026" name="Picture 2" descr="http://t0.gstatic.com/images?q=tbn:ANd9GcTNA07bOClugx6E2aygt5N4oQzTeIo00SVR8JGavmXk9vlLmkL5_Q">
            <a:hlinkClick r:id="rId4"/>
          </p:cNvPr>
          <p:cNvPicPr>
            <a:picLocks noChangeAspect="1" noChangeArrowheads="1"/>
          </p:cNvPicPr>
          <p:nvPr/>
        </p:nvPicPr>
        <p:blipFill>
          <a:blip r:embed="rId5"/>
          <a:srcRect/>
          <a:stretch>
            <a:fillRect/>
          </a:stretch>
        </p:blipFill>
        <p:spPr bwMode="auto">
          <a:xfrm>
            <a:off x="5953125" y="2286000"/>
            <a:ext cx="2733675" cy="4076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8686800" cy="2438400"/>
          </a:xfrm>
        </p:spPr>
        <p:txBody>
          <a:bodyPr/>
          <a:lstStyle/>
          <a:p>
            <a:r>
              <a:rPr lang="en-US" sz="3500" dirty="0" smtClean="0">
                <a:solidFill>
                  <a:schemeClr val="accent1">
                    <a:lumMod val="60000"/>
                    <a:lumOff val="40000"/>
                  </a:schemeClr>
                </a:solidFill>
              </a:rPr>
              <a:t>PPA-Develop Solutions:</a:t>
            </a:r>
            <a:r>
              <a:rPr lang="en-US" sz="3500" dirty="0" smtClean="0"/>
              <a:t/>
            </a:r>
            <a:br>
              <a:rPr lang="en-US" sz="3500" dirty="0" smtClean="0"/>
            </a:br>
            <a:r>
              <a:rPr lang="en-US" sz="3500" dirty="0" smtClean="0"/>
              <a:t> What solutions would you develop?</a:t>
            </a:r>
            <a:br>
              <a:rPr lang="en-US" sz="3500" dirty="0" smtClean="0"/>
            </a:br>
            <a:r>
              <a:rPr lang="en-US" sz="3500" dirty="0" smtClean="0">
                <a:hlinkClick r:id="rId3"/>
              </a:rPr>
              <a:t>http://www2.maxwell.syr.edu/plegal/TIPS/worksheet5.doc</a:t>
            </a:r>
            <a:r>
              <a:rPr lang="en-US" sz="3500" dirty="0" smtClean="0"/>
              <a:t/>
            </a:r>
            <a:br>
              <a:rPr lang="en-US" sz="3500" dirty="0" smtClean="0"/>
            </a:br>
            <a:endParaRPr lang="en-US" sz="3500" dirty="0"/>
          </a:p>
        </p:txBody>
      </p:sp>
      <p:graphicFrame>
        <p:nvGraphicFramePr>
          <p:cNvPr id="4" name="Content Placeholder 3"/>
          <p:cNvGraphicFramePr>
            <a:graphicFrameLocks noGrp="1"/>
          </p:cNvGraphicFramePr>
          <p:nvPr>
            <p:ph idx="1"/>
          </p:nvPr>
        </p:nvGraphicFramePr>
        <p:xfrm>
          <a:off x="1" y="2286000"/>
          <a:ext cx="91440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6802" name="Picture 2"/>
          <p:cNvPicPr>
            <a:picLocks noChangeAspect="1" noChangeArrowheads="1"/>
          </p:cNvPicPr>
          <p:nvPr/>
        </p:nvPicPr>
        <p:blipFill>
          <a:blip r:embed="rId9"/>
          <a:srcRect l="16261" r="16370"/>
          <a:stretch>
            <a:fillRect/>
          </a:stretch>
        </p:blipFill>
        <p:spPr bwMode="auto">
          <a:xfrm>
            <a:off x="4572001" y="2286000"/>
            <a:ext cx="2895599" cy="16002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10"/>
          <a:srcRect/>
          <a:stretch>
            <a:fillRect/>
          </a:stretch>
        </p:blipFill>
        <p:spPr bwMode="auto">
          <a:xfrm>
            <a:off x="1" y="2286000"/>
            <a:ext cx="236220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109</TotalTime>
  <Words>491</Words>
  <Application>Microsoft Office PowerPoint</Application>
  <PresentationFormat>On-screen Show (4:3)</PresentationFormat>
  <Paragraphs>42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Genesis</vt:lpstr>
      <vt:lpstr>Bullying in “All Summer in a Day” by Ray Bradbury</vt:lpstr>
      <vt:lpstr>How do we define bullying?</vt:lpstr>
      <vt:lpstr>PPA-Define the Problem:  Why is bullying an issue in schools? </vt:lpstr>
      <vt:lpstr>PPA-Identify the Causes: What caused the other children to bully Margot?</vt:lpstr>
      <vt:lpstr>PPA-Identify the Causes: What caused the other children to bully Margot?</vt:lpstr>
      <vt:lpstr>How would you have felt if you were Margot?</vt:lpstr>
      <vt:lpstr>Film Adaptation</vt:lpstr>
      <vt:lpstr>PPA-Develop Solutions:  What solutions would you develop? http://www2.maxwell.syr.edu/plegal/TIPS/worksheet5.doc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“All Summer in a Day” by Ray Bradbury</dc:title>
  <dc:creator>NYCDOE Schools</dc:creator>
  <cp:lastModifiedBy>Joe Montecalvo</cp:lastModifiedBy>
  <cp:revision>17</cp:revision>
  <dcterms:created xsi:type="dcterms:W3CDTF">2013-01-12T16:39:14Z</dcterms:created>
  <dcterms:modified xsi:type="dcterms:W3CDTF">2013-04-08T19:00:55Z</dcterms:modified>
</cp:coreProperties>
</file>