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742C1-52C6-4404-AE92-55C8700EB7F7}" type="doc">
      <dgm:prSet loTypeId="urn:microsoft.com/office/officeart/2005/8/layout/vList3#1" loCatId="list" qsTypeId="urn:microsoft.com/office/officeart/2005/8/quickstyle/3d2" qsCatId="3D" csTypeId="urn:microsoft.com/office/officeart/2005/8/colors/colorful3" csCatId="colorful" phldr="1"/>
      <dgm:spPr/>
    </dgm:pt>
    <dgm:pt modelId="{6D216F1F-5B24-46A7-B608-3DE132F99173}">
      <dgm:prSet phldrT="[Text]"/>
      <dgm:spPr/>
      <dgm:t>
        <a:bodyPr/>
        <a:lstStyle/>
        <a:p>
          <a:r>
            <a:rPr lang="en-US" dirty="0" smtClean="0"/>
            <a:t>How does “He-y Come On </a:t>
          </a:r>
          <a:r>
            <a:rPr lang="en-US" dirty="0" err="1" smtClean="0"/>
            <a:t>Ou</a:t>
          </a:r>
          <a:r>
            <a:rPr lang="en-US" dirty="0" smtClean="0"/>
            <a:t>-t!” compare to events or ideas that have occurred in the United States and the world?</a:t>
          </a:r>
          <a:endParaRPr lang="en-US" dirty="0"/>
        </a:p>
      </dgm:t>
    </dgm:pt>
    <dgm:pt modelId="{842C6619-DA2A-4371-BF04-1EE1B8F092EC}" type="parTrans" cxnId="{86F658C2-DA45-41F0-9599-43497E699EFA}">
      <dgm:prSet/>
      <dgm:spPr/>
      <dgm:t>
        <a:bodyPr/>
        <a:lstStyle/>
        <a:p>
          <a:endParaRPr lang="en-US"/>
        </a:p>
      </dgm:t>
    </dgm:pt>
    <dgm:pt modelId="{D78EC2F5-8380-4315-A252-3B75978A2370}" type="sibTrans" cxnId="{86F658C2-DA45-41F0-9599-43497E699EFA}">
      <dgm:prSet/>
      <dgm:spPr/>
      <dgm:t>
        <a:bodyPr/>
        <a:lstStyle/>
        <a:p>
          <a:endParaRPr lang="en-US"/>
        </a:p>
      </dgm:t>
    </dgm:pt>
    <dgm:pt modelId="{D5CC2967-F64E-414E-A335-6D1A38DCE034}">
      <dgm:prSet phldrT="[Text]"/>
      <dgm:spPr/>
      <dgm:t>
        <a:bodyPr/>
        <a:lstStyle/>
        <a:p>
          <a:r>
            <a:rPr lang="en-US" dirty="0" smtClean="0"/>
            <a:t>Event/Idea #1</a:t>
          </a:r>
          <a:endParaRPr lang="en-US" dirty="0"/>
        </a:p>
      </dgm:t>
    </dgm:pt>
    <dgm:pt modelId="{0AC41629-30EE-48C3-AE82-9BE2BC757B27}" type="parTrans" cxnId="{ED5EC618-2542-49C4-AB1E-8694BE7B8C5C}">
      <dgm:prSet/>
      <dgm:spPr/>
      <dgm:t>
        <a:bodyPr/>
        <a:lstStyle/>
        <a:p>
          <a:endParaRPr lang="en-US"/>
        </a:p>
      </dgm:t>
    </dgm:pt>
    <dgm:pt modelId="{89741952-60C4-4764-BA55-5F9B5028DEB6}" type="sibTrans" cxnId="{ED5EC618-2542-49C4-AB1E-8694BE7B8C5C}">
      <dgm:prSet/>
      <dgm:spPr/>
      <dgm:t>
        <a:bodyPr/>
        <a:lstStyle/>
        <a:p>
          <a:endParaRPr lang="en-US"/>
        </a:p>
      </dgm:t>
    </dgm:pt>
    <dgm:pt modelId="{56C5F328-8ADB-40BA-9975-39F4428E24AC}">
      <dgm:prSet phldrT="[Text]"/>
      <dgm:spPr/>
      <dgm:t>
        <a:bodyPr/>
        <a:lstStyle/>
        <a:p>
          <a:r>
            <a:rPr lang="en-US" dirty="0" smtClean="0"/>
            <a:t>Event/Idea #2</a:t>
          </a:r>
          <a:endParaRPr lang="en-US" dirty="0"/>
        </a:p>
      </dgm:t>
    </dgm:pt>
    <dgm:pt modelId="{88976044-4CDF-44D8-AF47-8420CD22F9BD}" type="parTrans" cxnId="{59B3EC36-5238-41CF-B9B6-D6554DC83EFA}">
      <dgm:prSet/>
      <dgm:spPr/>
      <dgm:t>
        <a:bodyPr/>
        <a:lstStyle/>
        <a:p>
          <a:endParaRPr lang="en-US"/>
        </a:p>
      </dgm:t>
    </dgm:pt>
    <dgm:pt modelId="{6CCFECB3-4C0B-4FDF-845E-F6D875E6D5DB}" type="sibTrans" cxnId="{59B3EC36-5238-41CF-B9B6-D6554DC83EFA}">
      <dgm:prSet/>
      <dgm:spPr/>
      <dgm:t>
        <a:bodyPr/>
        <a:lstStyle/>
        <a:p>
          <a:endParaRPr lang="en-US"/>
        </a:p>
      </dgm:t>
    </dgm:pt>
    <dgm:pt modelId="{80899D9A-5BF8-4697-A8EB-ACE439B88E68}" type="pres">
      <dgm:prSet presAssocID="{CF3742C1-52C6-4404-AE92-55C8700EB7F7}" presName="linearFlow" presStyleCnt="0">
        <dgm:presLayoutVars>
          <dgm:dir/>
          <dgm:resizeHandles val="exact"/>
        </dgm:presLayoutVars>
      </dgm:prSet>
      <dgm:spPr/>
    </dgm:pt>
    <dgm:pt modelId="{AF9E5D03-7118-4AB7-BE9F-691833F5C87C}" type="pres">
      <dgm:prSet presAssocID="{6D216F1F-5B24-46A7-B608-3DE132F99173}" presName="composite" presStyleCnt="0"/>
      <dgm:spPr/>
    </dgm:pt>
    <dgm:pt modelId="{98FB258D-90AD-46FD-95FC-1A496A09F743}" type="pres">
      <dgm:prSet presAssocID="{6D216F1F-5B24-46A7-B608-3DE132F99173}" presName="imgShp" presStyleLbl="fgImgPlace1" presStyleIdx="0" presStyleCnt="3" custScaleX="173656" custScaleY="132595" custLinFactNeighborX="-36455" custLinFactNeighborY="14162"/>
      <dgm:spPr>
        <a:blipFill rotWithShape="0">
          <a:blip xmlns:r="http://schemas.openxmlformats.org/officeDocument/2006/relationships" r:embed="rId1"/>
          <a:stretch>
            <a:fillRect/>
          </a:stretch>
        </a:blipFill>
      </dgm:spPr>
    </dgm:pt>
    <dgm:pt modelId="{40B5E601-AE01-47D9-AAE5-B797F543EBAB}" type="pres">
      <dgm:prSet presAssocID="{6D216F1F-5B24-46A7-B608-3DE132F99173}" presName="txShp" presStyleLbl="node1" presStyleIdx="0" presStyleCnt="3" custScaleX="118868" custScaleY="147420">
        <dgm:presLayoutVars>
          <dgm:bulletEnabled val="1"/>
        </dgm:presLayoutVars>
      </dgm:prSet>
      <dgm:spPr/>
      <dgm:t>
        <a:bodyPr/>
        <a:lstStyle/>
        <a:p>
          <a:endParaRPr lang="en-US"/>
        </a:p>
      </dgm:t>
    </dgm:pt>
    <dgm:pt modelId="{3E63510E-571E-4CDF-B3AD-B728596CB980}" type="pres">
      <dgm:prSet presAssocID="{D78EC2F5-8380-4315-A252-3B75978A2370}" presName="spacing" presStyleCnt="0"/>
      <dgm:spPr/>
    </dgm:pt>
    <dgm:pt modelId="{7345CDA7-BEAB-44EC-84A8-36FFE767D241}" type="pres">
      <dgm:prSet presAssocID="{D5CC2967-F64E-414E-A335-6D1A38DCE034}" presName="composite" presStyleCnt="0"/>
      <dgm:spPr/>
    </dgm:pt>
    <dgm:pt modelId="{146A9372-B314-4F40-B757-0B9EB57C5005}" type="pres">
      <dgm:prSet presAssocID="{D5CC2967-F64E-414E-A335-6D1A38DCE034}" presName="imgShp" presStyleLbl="fgImgPlace1" presStyleIdx="1" presStyleCnt="3" custScaleX="199600" custLinFactNeighborX="-42940" custLinFactNeighborY="1844"/>
      <dgm:spPr>
        <a:blipFill rotWithShape="0">
          <a:blip xmlns:r="http://schemas.openxmlformats.org/officeDocument/2006/relationships" r:embed="rId2"/>
          <a:stretch>
            <a:fillRect/>
          </a:stretch>
        </a:blipFill>
      </dgm:spPr>
    </dgm:pt>
    <dgm:pt modelId="{211D416C-3055-4B1E-8018-13D87423A85E}" type="pres">
      <dgm:prSet presAssocID="{D5CC2967-F64E-414E-A335-6D1A38DCE034}" presName="txShp" presStyleLbl="node1" presStyleIdx="1" presStyleCnt="3">
        <dgm:presLayoutVars>
          <dgm:bulletEnabled val="1"/>
        </dgm:presLayoutVars>
      </dgm:prSet>
      <dgm:spPr/>
      <dgm:t>
        <a:bodyPr/>
        <a:lstStyle/>
        <a:p>
          <a:endParaRPr lang="en-US"/>
        </a:p>
      </dgm:t>
    </dgm:pt>
    <dgm:pt modelId="{6EBDF08D-3858-4587-A36D-B963301DF8D1}" type="pres">
      <dgm:prSet presAssocID="{89741952-60C4-4764-BA55-5F9B5028DEB6}" presName="spacing" presStyleCnt="0"/>
      <dgm:spPr/>
    </dgm:pt>
    <dgm:pt modelId="{1C2ED487-8D64-4D4D-8970-D68014EB7698}" type="pres">
      <dgm:prSet presAssocID="{56C5F328-8ADB-40BA-9975-39F4428E24AC}" presName="composite" presStyleCnt="0"/>
      <dgm:spPr/>
    </dgm:pt>
    <dgm:pt modelId="{4D3ACCA9-E1C5-4040-B562-2B1D7E36D96C}" type="pres">
      <dgm:prSet presAssocID="{56C5F328-8ADB-40BA-9975-39F4428E24AC}" presName="imgShp" presStyleLbl="fgImgPlace1" presStyleIdx="2" presStyleCnt="3" custScaleX="210465" custLinFactNeighborX="-47673" custLinFactNeighborY="2372"/>
      <dgm:spPr>
        <a:blipFill rotWithShape="0">
          <a:blip xmlns:r="http://schemas.openxmlformats.org/officeDocument/2006/relationships" r:embed="rId3"/>
          <a:stretch>
            <a:fillRect/>
          </a:stretch>
        </a:blipFill>
      </dgm:spPr>
    </dgm:pt>
    <dgm:pt modelId="{CEFE4DEC-4F8F-4252-9811-ECA118CD8841}" type="pres">
      <dgm:prSet presAssocID="{56C5F328-8ADB-40BA-9975-39F4428E24AC}" presName="txShp" presStyleLbl="node1" presStyleIdx="2" presStyleCnt="3">
        <dgm:presLayoutVars>
          <dgm:bulletEnabled val="1"/>
        </dgm:presLayoutVars>
      </dgm:prSet>
      <dgm:spPr/>
      <dgm:t>
        <a:bodyPr/>
        <a:lstStyle/>
        <a:p>
          <a:endParaRPr lang="en-US"/>
        </a:p>
      </dgm:t>
    </dgm:pt>
  </dgm:ptLst>
  <dgm:cxnLst>
    <dgm:cxn modelId="{86F658C2-DA45-41F0-9599-43497E699EFA}" srcId="{CF3742C1-52C6-4404-AE92-55C8700EB7F7}" destId="{6D216F1F-5B24-46A7-B608-3DE132F99173}" srcOrd="0" destOrd="0" parTransId="{842C6619-DA2A-4371-BF04-1EE1B8F092EC}" sibTransId="{D78EC2F5-8380-4315-A252-3B75978A2370}"/>
    <dgm:cxn modelId="{3AE59B29-7126-47D9-AEDE-9D7FE49B0C45}" type="presOf" srcId="{D5CC2967-F64E-414E-A335-6D1A38DCE034}" destId="{211D416C-3055-4B1E-8018-13D87423A85E}" srcOrd="0" destOrd="0" presId="urn:microsoft.com/office/officeart/2005/8/layout/vList3#1"/>
    <dgm:cxn modelId="{ED5EC618-2542-49C4-AB1E-8694BE7B8C5C}" srcId="{CF3742C1-52C6-4404-AE92-55C8700EB7F7}" destId="{D5CC2967-F64E-414E-A335-6D1A38DCE034}" srcOrd="1" destOrd="0" parTransId="{0AC41629-30EE-48C3-AE82-9BE2BC757B27}" sibTransId="{89741952-60C4-4764-BA55-5F9B5028DEB6}"/>
    <dgm:cxn modelId="{06FBBAE6-8C66-4A28-BE19-00B64FBD54DE}" type="presOf" srcId="{CF3742C1-52C6-4404-AE92-55C8700EB7F7}" destId="{80899D9A-5BF8-4697-A8EB-ACE439B88E68}" srcOrd="0" destOrd="0" presId="urn:microsoft.com/office/officeart/2005/8/layout/vList3#1"/>
    <dgm:cxn modelId="{125A6074-2540-4FD1-8B7D-C3EC1B665BF5}" type="presOf" srcId="{6D216F1F-5B24-46A7-B608-3DE132F99173}" destId="{40B5E601-AE01-47D9-AAE5-B797F543EBAB}" srcOrd="0" destOrd="0" presId="urn:microsoft.com/office/officeart/2005/8/layout/vList3#1"/>
    <dgm:cxn modelId="{E38ACA1B-25BF-4BD4-B414-7AD9D0AAC4EA}" type="presOf" srcId="{56C5F328-8ADB-40BA-9975-39F4428E24AC}" destId="{CEFE4DEC-4F8F-4252-9811-ECA118CD8841}" srcOrd="0" destOrd="0" presId="urn:microsoft.com/office/officeart/2005/8/layout/vList3#1"/>
    <dgm:cxn modelId="{59B3EC36-5238-41CF-B9B6-D6554DC83EFA}" srcId="{CF3742C1-52C6-4404-AE92-55C8700EB7F7}" destId="{56C5F328-8ADB-40BA-9975-39F4428E24AC}" srcOrd="2" destOrd="0" parTransId="{88976044-4CDF-44D8-AF47-8420CD22F9BD}" sibTransId="{6CCFECB3-4C0B-4FDF-845E-F6D875E6D5DB}"/>
    <dgm:cxn modelId="{1285F3C3-035C-4DA7-A1D2-D4B2B77A0A5B}" type="presParOf" srcId="{80899D9A-5BF8-4697-A8EB-ACE439B88E68}" destId="{AF9E5D03-7118-4AB7-BE9F-691833F5C87C}" srcOrd="0" destOrd="0" presId="urn:microsoft.com/office/officeart/2005/8/layout/vList3#1"/>
    <dgm:cxn modelId="{E6D64D6A-1A01-4957-99F9-835F29852209}" type="presParOf" srcId="{AF9E5D03-7118-4AB7-BE9F-691833F5C87C}" destId="{98FB258D-90AD-46FD-95FC-1A496A09F743}" srcOrd="0" destOrd="0" presId="urn:microsoft.com/office/officeart/2005/8/layout/vList3#1"/>
    <dgm:cxn modelId="{038BAB54-A257-4FDF-B0D8-BB88E20A0349}" type="presParOf" srcId="{AF9E5D03-7118-4AB7-BE9F-691833F5C87C}" destId="{40B5E601-AE01-47D9-AAE5-B797F543EBAB}" srcOrd="1" destOrd="0" presId="urn:microsoft.com/office/officeart/2005/8/layout/vList3#1"/>
    <dgm:cxn modelId="{28DD4FED-BB07-42C5-80CD-C18DDE0F57D5}" type="presParOf" srcId="{80899D9A-5BF8-4697-A8EB-ACE439B88E68}" destId="{3E63510E-571E-4CDF-B3AD-B728596CB980}" srcOrd="1" destOrd="0" presId="urn:microsoft.com/office/officeart/2005/8/layout/vList3#1"/>
    <dgm:cxn modelId="{C809FD14-54B1-4A9E-871A-7ACB13ABBAE2}" type="presParOf" srcId="{80899D9A-5BF8-4697-A8EB-ACE439B88E68}" destId="{7345CDA7-BEAB-44EC-84A8-36FFE767D241}" srcOrd="2" destOrd="0" presId="urn:microsoft.com/office/officeart/2005/8/layout/vList3#1"/>
    <dgm:cxn modelId="{FD155775-6C0D-4393-897C-5CD16FFA35A4}" type="presParOf" srcId="{7345CDA7-BEAB-44EC-84A8-36FFE767D241}" destId="{146A9372-B314-4F40-B757-0B9EB57C5005}" srcOrd="0" destOrd="0" presId="urn:microsoft.com/office/officeart/2005/8/layout/vList3#1"/>
    <dgm:cxn modelId="{7778A70F-21F6-4ACE-B6FE-237D59AE95F3}" type="presParOf" srcId="{7345CDA7-BEAB-44EC-84A8-36FFE767D241}" destId="{211D416C-3055-4B1E-8018-13D87423A85E}" srcOrd="1" destOrd="0" presId="urn:microsoft.com/office/officeart/2005/8/layout/vList3#1"/>
    <dgm:cxn modelId="{910AA8BF-6FC1-4549-A7D1-852F511602A0}" type="presParOf" srcId="{80899D9A-5BF8-4697-A8EB-ACE439B88E68}" destId="{6EBDF08D-3858-4587-A36D-B963301DF8D1}" srcOrd="3" destOrd="0" presId="urn:microsoft.com/office/officeart/2005/8/layout/vList3#1"/>
    <dgm:cxn modelId="{1770EA51-6035-4C0D-BCF2-4B91C4AEEDC9}" type="presParOf" srcId="{80899D9A-5BF8-4697-A8EB-ACE439B88E68}" destId="{1C2ED487-8D64-4D4D-8970-D68014EB7698}" srcOrd="4" destOrd="0" presId="urn:microsoft.com/office/officeart/2005/8/layout/vList3#1"/>
    <dgm:cxn modelId="{7FAED73F-463B-4477-ADB3-92B9CAC619F2}" type="presParOf" srcId="{1C2ED487-8D64-4D4D-8970-D68014EB7698}" destId="{4D3ACCA9-E1C5-4040-B562-2B1D7E36D96C}" srcOrd="0" destOrd="0" presId="urn:microsoft.com/office/officeart/2005/8/layout/vList3#1"/>
    <dgm:cxn modelId="{EC37B499-4407-4391-AD62-61204573062F}" type="presParOf" srcId="{1C2ED487-8D64-4D4D-8970-D68014EB7698}" destId="{CEFE4DEC-4F8F-4252-9811-ECA118CD8841}"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5E601-AE01-47D9-AAE5-B797F543EBAB}">
      <dsp:nvSpPr>
        <dsp:cNvPr id="0" name=""/>
        <dsp:cNvSpPr/>
      </dsp:nvSpPr>
      <dsp:spPr>
        <a:xfrm rot="10800000">
          <a:off x="1212981" y="2176"/>
          <a:ext cx="6505270" cy="2067843"/>
        </a:xfrm>
        <a:prstGeom prst="homePlate">
          <a:avLst/>
        </a:prstGeom>
        <a:gradFill rotWithShape="0">
          <a:gsLst>
            <a:gs pos="0">
              <a:schemeClr val="accent3">
                <a:hueOff val="0"/>
                <a:satOff val="0"/>
                <a:lumOff val="0"/>
                <a:alphaOff val="0"/>
                <a:shade val="35000"/>
                <a:satMod val="190000"/>
              </a:schemeClr>
            </a:gs>
            <a:gs pos="30000">
              <a:schemeClr val="accent3">
                <a:hueOff val="0"/>
                <a:satOff val="0"/>
                <a:lumOff val="0"/>
                <a:alphaOff val="0"/>
                <a:shade val="64000"/>
                <a:satMod val="165000"/>
              </a:schemeClr>
            </a:gs>
            <a:gs pos="46000">
              <a:schemeClr val="accent3">
                <a:hueOff val="0"/>
                <a:satOff val="0"/>
                <a:lumOff val="0"/>
                <a:alphaOff val="0"/>
                <a:shade val="74000"/>
                <a:satMod val="165000"/>
              </a:schemeClr>
            </a:gs>
            <a:gs pos="56000">
              <a:schemeClr val="accent3">
                <a:hueOff val="0"/>
                <a:satOff val="0"/>
                <a:lumOff val="0"/>
                <a:alphaOff val="0"/>
                <a:shade val="74000"/>
                <a:satMod val="165000"/>
              </a:schemeClr>
            </a:gs>
            <a:gs pos="70000">
              <a:schemeClr val="accent3">
                <a:hueOff val="0"/>
                <a:satOff val="0"/>
                <a:lumOff val="0"/>
                <a:alphaOff val="0"/>
                <a:shade val="64000"/>
                <a:satMod val="165000"/>
              </a:schemeClr>
            </a:gs>
            <a:gs pos="100000">
              <a:schemeClr val="accent3">
                <a:hueOff val="0"/>
                <a:satOff val="0"/>
                <a:lumOff val="0"/>
                <a:alphaOff val="0"/>
                <a:shade val="35000"/>
                <a:satMod val="190000"/>
              </a:schemeClr>
            </a:gs>
          </a:gsLst>
          <a:lin ang="5400000" scaled="0"/>
        </a:gradFill>
        <a:ln>
          <a:noFill/>
        </a:ln>
        <a:effectLst>
          <a:outerShdw blurRad="39000" dist="25000" dir="54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18547" tIns="99060" rIns="184912" bIns="99060" numCol="1" spcCol="1270" anchor="ctr" anchorCtr="0">
          <a:noAutofit/>
        </a:bodyPr>
        <a:lstStyle/>
        <a:p>
          <a:pPr lvl="0" algn="ctr" defTabSz="1155700">
            <a:lnSpc>
              <a:spcPct val="90000"/>
            </a:lnSpc>
            <a:spcBef>
              <a:spcPct val="0"/>
            </a:spcBef>
            <a:spcAft>
              <a:spcPct val="35000"/>
            </a:spcAft>
          </a:pPr>
          <a:r>
            <a:rPr lang="en-US" sz="2600" kern="1200" dirty="0" smtClean="0"/>
            <a:t>How does “He-y Come On </a:t>
          </a:r>
          <a:r>
            <a:rPr lang="en-US" sz="2600" kern="1200" dirty="0" err="1" smtClean="0"/>
            <a:t>Ou</a:t>
          </a:r>
          <a:r>
            <a:rPr lang="en-US" sz="2600" kern="1200" dirty="0" smtClean="0"/>
            <a:t>-t!” compare to events or ideas that have occurred in the United States and the world?</a:t>
          </a:r>
          <a:endParaRPr lang="en-US" sz="2600" kern="1200" dirty="0"/>
        </a:p>
      </dsp:txBody>
      <dsp:txXfrm rot="10800000">
        <a:off x="1729942" y="2176"/>
        <a:ext cx="5988309" cy="2067843"/>
      </dsp:txXfrm>
    </dsp:sp>
    <dsp:sp modelId="{98FB258D-90AD-46FD-95FC-1A496A09F743}">
      <dsp:nvSpPr>
        <dsp:cNvPr id="0" name=""/>
        <dsp:cNvSpPr/>
      </dsp:nvSpPr>
      <dsp:spPr>
        <a:xfrm>
          <a:off x="0" y="304799"/>
          <a:ext cx="2435853" cy="1859895"/>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11D416C-3055-4B1E-8018-13D87423A85E}">
      <dsp:nvSpPr>
        <dsp:cNvPr id="0" name=""/>
        <dsp:cNvSpPr/>
      </dsp:nvSpPr>
      <dsp:spPr>
        <a:xfrm rot="10800000">
          <a:off x="2078399" y="2488733"/>
          <a:ext cx="5472684" cy="1402688"/>
        </a:xfrm>
        <a:prstGeom prst="homePlate">
          <a:avLst/>
        </a:prstGeom>
        <a:gradFill rotWithShape="0">
          <a:gsLst>
            <a:gs pos="0">
              <a:schemeClr val="accent3">
                <a:hueOff val="9610163"/>
                <a:satOff val="-3011"/>
                <a:lumOff val="-1078"/>
                <a:alphaOff val="0"/>
                <a:shade val="35000"/>
                <a:satMod val="190000"/>
              </a:schemeClr>
            </a:gs>
            <a:gs pos="30000">
              <a:schemeClr val="accent3">
                <a:hueOff val="9610163"/>
                <a:satOff val="-3011"/>
                <a:lumOff val="-1078"/>
                <a:alphaOff val="0"/>
                <a:shade val="64000"/>
                <a:satMod val="165000"/>
              </a:schemeClr>
            </a:gs>
            <a:gs pos="46000">
              <a:schemeClr val="accent3">
                <a:hueOff val="9610163"/>
                <a:satOff val="-3011"/>
                <a:lumOff val="-1078"/>
                <a:alphaOff val="0"/>
                <a:shade val="74000"/>
                <a:satMod val="165000"/>
              </a:schemeClr>
            </a:gs>
            <a:gs pos="56000">
              <a:schemeClr val="accent3">
                <a:hueOff val="9610163"/>
                <a:satOff val="-3011"/>
                <a:lumOff val="-1078"/>
                <a:alphaOff val="0"/>
                <a:shade val="74000"/>
                <a:satMod val="165000"/>
              </a:schemeClr>
            </a:gs>
            <a:gs pos="70000">
              <a:schemeClr val="accent3">
                <a:hueOff val="9610163"/>
                <a:satOff val="-3011"/>
                <a:lumOff val="-1078"/>
                <a:alphaOff val="0"/>
                <a:shade val="64000"/>
                <a:satMod val="165000"/>
              </a:schemeClr>
            </a:gs>
            <a:gs pos="100000">
              <a:schemeClr val="accent3">
                <a:hueOff val="9610163"/>
                <a:satOff val="-3011"/>
                <a:lumOff val="-1078"/>
                <a:alphaOff val="0"/>
                <a:shade val="35000"/>
                <a:satMod val="190000"/>
              </a:schemeClr>
            </a:gs>
          </a:gsLst>
          <a:lin ang="5400000" scaled="0"/>
        </a:gradFill>
        <a:ln>
          <a:noFill/>
        </a:ln>
        <a:effectLst>
          <a:outerShdw blurRad="39000" dist="25000" dir="54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18547" tIns="99060" rIns="184912" bIns="99060" numCol="1" spcCol="1270" anchor="ctr" anchorCtr="0">
          <a:noAutofit/>
        </a:bodyPr>
        <a:lstStyle/>
        <a:p>
          <a:pPr lvl="0" algn="ctr" defTabSz="1155700">
            <a:lnSpc>
              <a:spcPct val="90000"/>
            </a:lnSpc>
            <a:spcBef>
              <a:spcPct val="0"/>
            </a:spcBef>
            <a:spcAft>
              <a:spcPct val="35000"/>
            </a:spcAft>
          </a:pPr>
          <a:r>
            <a:rPr lang="en-US" sz="2600" kern="1200" dirty="0" smtClean="0"/>
            <a:t>Event/Idea #1</a:t>
          </a:r>
          <a:endParaRPr lang="en-US" sz="2600" kern="1200" dirty="0"/>
        </a:p>
      </dsp:txBody>
      <dsp:txXfrm rot="10800000">
        <a:off x="2429071" y="2488733"/>
        <a:ext cx="5122012" cy="1402688"/>
      </dsp:txXfrm>
    </dsp:sp>
    <dsp:sp modelId="{146A9372-B314-4F40-B757-0B9EB57C5005}">
      <dsp:nvSpPr>
        <dsp:cNvPr id="0" name=""/>
        <dsp:cNvSpPr/>
      </dsp:nvSpPr>
      <dsp:spPr>
        <a:xfrm>
          <a:off x="76201" y="2514598"/>
          <a:ext cx="2799766" cy="1402688"/>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EFE4DEC-4F8F-4252-9811-ECA118CD8841}">
      <dsp:nvSpPr>
        <dsp:cNvPr id="0" name=""/>
        <dsp:cNvSpPr/>
      </dsp:nvSpPr>
      <dsp:spPr>
        <a:xfrm rot="10800000">
          <a:off x="2116500" y="4310134"/>
          <a:ext cx="5472684" cy="1402688"/>
        </a:xfrm>
        <a:prstGeom prst="homePlate">
          <a:avLst/>
        </a:prstGeom>
        <a:gradFill rotWithShape="0">
          <a:gsLst>
            <a:gs pos="0">
              <a:schemeClr val="accent3">
                <a:hueOff val="19220327"/>
                <a:satOff val="-6021"/>
                <a:lumOff val="-2157"/>
                <a:alphaOff val="0"/>
                <a:shade val="35000"/>
                <a:satMod val="190000"/>
              </a:schemeClr>
            </a:gs>
            <a:gs pos="30000">
              <a:schemeClr val="accent3">
                <a:hueOff val="19220327"/>
                <a:satOff val="-6021"/>
                <a:lumOff val="-2157"/>
                <a:alphaOff val="0"/>
                <a:shade val="64000"/>
                <a:satMod val="165000"/>
              </a:schemeClr>
            </a:gs>
            <a:gs pos="46000">
              <a:schemeClr val="accent3">
                <a:hueOff val="19220327"/>
                <a:satOff val="-6021"/>
                <a:lumOff val="-2157"/>
                <a:alphaOff val="0"/>
                <a:shade val="74000"/>
                <a:satMod val="165000"/>
              </a:schemeClr>
            </a:gs>
            <a:gs pos="56000">
              <a:schemeClr val="accent3">
                <a:hueOff val="19220327"/>
                <a:satOff val="-6021"/>
                <a:lumOff val="-2157"/>
                <a:alphaOff val="0"/>
                <a:shade val="74000"/>
                <a:satMod val="165000"/>
              </a:schemeClr>
            </a:gs>
            <a:gs pos="70000">
              <a:schemeClr val="accent3">
                <a:hueOff val="19220327"/>
                <a:satOff val="-6021"/>
                <a:lumOff val="-2157"/>
                <a:alphaOff val="0"/>
                <a:shade val="64000"/>
                <a:satMod val="165000"/>
              </a:schemeClr>
            </a:gs>
            <a:gs pos="100000">
              <a:schemeClr val="accent3">
                <a:hueOff val="19220327"/>
                <a:satOff val="-6021"/>
                <a:lumOff val="-2157"/>
                <a:alphaOff val="0"/>
                <a:shade val="35000"/>
                <a:satMod val="190000"/>
              </a:schemeClr>
            </a:gs>
          </a:gsLst>
          <a:lin ang="5400000" scaled="0"/>
        </a:gradFill>
        <a:ln>
          <a:noFill/>
        </a:ln>
        <a:effectLst>
          <a:outerShdw blurRad="39000" dist="25000" dir="5400000" rotWithShape="0">
            <a:srgbClr val="1A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18547" tIns="99060" rIns="184912" bIns="99060" numCol="1" spcCol="1270" anchor="ctr" anchorCtr="0">
          <a:noAutofit/>
        </a:bodyPr>
        <a:lstStyle/>
        <a:p>
          <a:pPr lvl="0" algn="ctr" defTabSz="1155700">
            <a:lnSpc>
              <a:spcPct val="90000"/>
            </a:lnSpc>
            <a:spcBef>
              <a:spcPct val="0"/>
            </a:spcBef>
            <a:spcAft>
              <a:spcPct val="35000"/>
            </a:spcAft>
          </a:pPr>
          <a:r>
            <a:rPr lang="en-US" sz="2600" kern="1200" dirty="0" smtClean="0"/>
            <a:t>Event/Idea #2</a:t>
          </a:r>
          <a:endParaRPr lang="en-US" sz="2600" kern="1200" dirty="0"/>
        </a:p>
      </dsp:txBody>
      <dsp:txXfrm rot="10800000">
        <a:off x="2467172" y="4310134"/>
        <a:ext cx="5122012" cy="1402688"/>
      </dsp:txXfrm>
    </dsp:sp>
    <dsp:sp modelId="{4D3ACCA9-E1C5-4040-B562-2B1D7E36D96C}">
      <dsp:nvSpPr>
        <dsp:cNvPr id="0" name=""/>
        <dsp:cNvSpPr/>
      </dsp:nvSpPr>
      <dsp:spPr>
        <a:xfrm>
          <a:off x="0" y="4312311"/>
          <a:ext cx="2952168" cy="1402688"/>
        </a:xfrm>
        <a:prstGeom prst="ellipse">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2EE547-2DFF-427C-A796-D1CB89EC74F9}" type="datetimeFigureOut">
              <a:rPr lang="en-US" smtClean="0"/>
              <a:pPr/>
              <a:t>3/25/2013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AF751E-AB0A-465B-AD90-D64F7FAF9090}" type="slidenum">
              <a:rPr lang="en-US" smtClean="0"/>
              <a:pPr/>
              <a:t>‹#›</a:t>
            </a:fld>
            <a:endParaRPr lang="en-US"/>
          </a:p>
        </p:txBody>
      </p:sp>
    </p:spTree>
    <p:extLst>
      <p:ext uri="{BB962C8B-B14F-4D97-AF65-F5344CB8AC3E}">
        <p14:creationId xmlns:p14="http://schemas.microsoft.com/office/powerpoint/2010/main" val="83051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AF751E-AB0A-465B-AD90-D64F7FAF909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AF751E-AB0A-465B-AD90-D64F7FAF909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AF751E-AB0A-465B-AD90-D64F7FAF909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AF751E-AB0A-465B-AD90-D64F7FAF909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AF751E-AB0A-465B-AD90-D64F7FAF909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AF751E-AB0A-465B-AD90-D64F7FAF909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AF751E-AB0A-465B-AD90-D64F7FAF9090}"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722376" y="2688336"/>
            <a:ext cx="7772400" cy="3108960"/>
          </a:xfrm>
        </p:spPr>
        <p:txBody>
          <a:bodyPr anchor="t" anchorCtr="0">
            <a:noAutofit/>
          </a:bodyPr>
          <a:lstStyle>
            <a:lvl1pPr algn="ctr">
              <a:defRPr lang="en-US" sz="62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722376" y="1133856"/>
            <a:ext cx="77724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2DD6E8D5-C7EE-438E-8B13-39F7926E44EE}" type="datetimeFigureOut">
              <a:rPr lang="en-US" smtClean="0"/>
              <a:pPr/>
              <a:t>3/25/2013</a:t>
            </a:fld>
            <a:endParaRPr lang="en-US"/>
          </a:p>
        </p:txBody>
      </p:sp>
      <p:sp>
        <p:nvSpPr>
          <p:cNvPr id="9" name="Rectangle 14"/>
          <p:cNvSpPr>
            <a:spLocks noGrp="1"/>
          </p:cNvSpPr>
          <p:nvPr>
            <p:ph type="sldNum" sz="quarter" idx="11"/>
          </p:nvPr>
        </p:nvSpPr>
        <p:spPr/>
        <p:txBody>
          <a:bodyPr/>
          <a:lstStyle>
            <a:lvl1pPr>
              <a:defRPr lang="en-US" smtClean="0"/>
            </a:lvl1pPr>
          </a:lstStyle>
          <a:p>
            <a:fld id="{0B2E5A89-7FD6-4FFF-B555-365A5856A9F7}"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6E8D5-C7EE-438E-8B13-39F7926E44EE}"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5A89-7FD6-4FFF-B555-365A5856A9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6E8D5-C7EE-438E-8B13-39F7926E44EE}"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5A89-7FD6-4FFF-B555-365A5856A9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2DD6E8D5-C7EE-438E-8B13-39F7926E44EE}" type="datetimeFigureOut">
              <a:rPr lang="en-US" smtClean="0"/>
              <a:pPr/>
              <a:t>3/25/2013</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0B2E5A89-7FD6-4FFF-B555-365A5856A9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8" name="Rounded Rectangle 7"/>
          <p:cNvSpPr/>
          <p:nvPr/>
        </p:nvSpPr>
        <p:spPr>
          <a:xfrm>
            <a:off x="690563" y="491696"/>
            <a:ext cx="7762875"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2"/>
          <p:cNvSpPr>
            <a:spLocks noGrp="1"/>
          </p:cNvSpPr>
          <p:nvPr>
            <p:ph type="title"/>
          </p:nvPr>
        </p:nvSpPr>
        <p:spPr>
          <a:xfrm>
            <a:off x="777240" y="795996"/>
            <a:ext cx="7589520" cy="3112843"/>
          </a:xfrm>
        </p:spPr>
        <p:txBody>
          <a:bodyPr anchor="b">
            <a:normAutofit/>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3" name="Rectangle 3"/>
          <p:cNvSpPr>
            <a:spLocks noGrp="1"/>
          </p:cNvSpPr>
          <p:nvPr>
            <p:ph type="body" idx="1"/>
          </p:nvPr>
        </p:nvSpPr>
        <p:spPr>
          <a:xfrm>
            <a:off x="777240" y="3948552"/>
            <a:ext cx="7589520" cy="1509712"/>
          </a:xfrm>
        </p:spPr>
        <p:txBody>
          <a:bodyPr anchor="t">
            <a:normAutofit/>
          </a:bodyPr>
          <a:lstStyle>
            <a:lvl1pPr indent="0" algn="ctr">
              <a:buNone/>
              <a:defRPr lang="en-US" sz="22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a:xfrm>
            <a:off x="762000" y="5958840"/>
            <a:ext cx="2133600" cy="365760"/>
          </a:xfrm>
        </p:spPr>
        <p:txBody>
          <a:bodyPr/>
          <a:lstStyle/>
          <a:p>
            <a:fld id="{2DD6E8D5-C7EE-438E-8B13-39F7926E44EE}" type="datetimeFigureOut">
              <a:rPr lang="en-US" smtClean="0"/>
              <a:pPr/>
              <a:t>3/25/2013</a:t>
            </a:fld>
            <a:endParaRPr lang="en-US"/>
          </a:p>
        </p:txBody>
      </p:sp>
      <p:sp>
        <p:nvSpPr>
          <p:cNvPr id="5" name="Rectangle 5"/>
          <p:cNvSpPr>
            <a:spLocks noGrp="1"/>
          </p:cNvSpPr>
          <p:nvPr>
            <p:ph type="ftr" sz="quarter" idx="11"/>
          </p:nvPr>
        </p:nvSpPr>
        <p:spPr>
          <a:xfrm>
            <a:off x="3124200" y="5958840"/>
            <a:ext cx="2895600" cy="365760"/>
          </a:xfrm>
        </p:spPr>
        <p:txBody>
          <a:bodyPr/>
          <a:lstStyle/>
          <a:p>
            <a:endParaRPr lang="en-US"/>
          </a:p>
        </p:txBody>
      </p:sp>
      <p:sp>
        <p:nvSpPr>
          <p:cNvPr id="6" name="Rectangle 6"/>
          <p:cNvSpPr>
            <a:spLocks noGrp="1"/>
          </p:cNvSpPr>
          <p:nvPr>
            <p:ph type="sldNum" sz="quarter" idx="12"/>
          </p:nvPr>
        </p:nvSpPr>
        <p:spPr>
          <a:xfrm>
            <a:off x="6248400" y="5958840"/>
            <a:ext cx="2133600" cy="365760"/>
          </a:xfrm>
        </p:spPr>
        <p:txBody>
          <a:bodyPr/>
          <a:lstStyle/>
          <a:p>
            <a:fld id="{0B2E5A89-7FD6-4FFF-B555-365A5856A9F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2DD6E8D5-C7EE-438E-8B13-39F7926E44EE}" type="datetimeFigureOut">
              <a:rPr lang="en-US" smtClean="0"/>
              <a:pPr/>
              <a:t>3/25/2013</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0B2E5A89-7FD6-4FFF-B555-365A5856A9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n-US" smtClean="0"/>
              <a:t>Click to edit Master title style</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fld id="{2DD6E8D5-C7EE-438E-8B13-39F7926E44EE}" type="datetimeFigureOut">
              <a:rPr lang="en-US" smtClean="0"/>
              <a:pPr/>
              <a:t>3/25/2013</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a:xfrm>
            <a:off x="6553200" y="6214404"/>
            <a:ext cx="2133600" cy="365760"/>
          </a:xfrm>
        </p:spPr>
        <p:txBody>
          <a:bodyPr/>
          <a:lstStyle/>
          <a:p>
            <a:fld id="{0B2E5A89-7FD6-4FFF-B555-365A5856A9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2DD6E8D5-C7EE-438E-8B13-39F7926E44EE}" type="datetimeFigureOut">
              <a:rPr lang="en-US" smtClean="0"/>
              <a:pPr/>
              <a:t>3/25/2013</a:t>
            </a:fld>
            <a:endParaRPr lang="en-US"/>
          </a:p>
        </p:txBody>
      </p:sp>
      <p:sp>
        <p:nvSpPr>
          <p:cNvPr id="4" name="Rectangle 4"/>
          <p:cNvSpPr>
            <a:spLocks noGrp="1"/>
          </p:cNvSpPr>
          <p:nvPr>
            <p:ph type="ftr" sz="quarter" idx="11"/>
          </p:nvPr>
        </p:nvSpPr>
        <p:spPr/>
        <p:txBody>
          <a:bodyPr/>
          <a:lstStyle/>
          <a:p>
            <a:endParaRPr lang="en-US"/>
          </a:p>
        </p:txBody>
      </p:sp>
      <p:sp>
        <p:nvSpPr>
          <p:cNvPr id="5" name="Rectangle 5"/>
          <p:cNvSpPr>
            <a:spLocks noGrp="1"/>
          </p:cNvSpPr>
          <p:nvPr>
            <p:ph type="sldNum" sz="quarter" idx="12"/>
          </p:nvPr>
        </p:nvSpPr>
        <p:spPr/>
        <p:txBody>
          <a:bodyPr/>
          <a:lstStyle/>
          <a:p>
            <a:fld id="{0B2E5A89-7FD6-4FFF-B555-365A5856A9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2DD6E8D5-C7EE-438E-8B13-39F7926E44EE}" type="datetimeFigureOut">
              <a:rPr lang="en-US" smtClean="0"/>
              <a:pPr/>
              <a:t>3/25/2013</a:t>
            </a:fld>
            <a:endParaRPr lang="en-US"/>
          </a:p>
        </p:txBody>
      </p:sp>
      <p:sp>
        <p:nvSpPr>
          <p:cNvPr id="3" name="Rectangle 3"/>
          <p:cNvSpPr>
            <a:spLocks noGrp="1"/>
          </p:cNvSpPr>
          <p:nvPr>
            <p:ph type="ftr" sz="quarter" idx="11"/>
          </p:nvPr>
        </p:nvSpPr>
        <p:spPr/>
        <p:txBody>
          <a:bodyPr/>
          <a:lstStyle/>
          <a:p>
            <a:endParaRPr lang="en-US"/>
          </a:p>
        </p:txBody>
      </p:sp>
      <p:sp>
        <p:nvSpPr>
          <p:cNvPr id="4" name="Rectangle 4"/>
          <p:cNvSpPr>
            <a:spLocks noGrp="1"/>
          </p:cNvSpPr>
          <p:nvPr>
            <p:ph type="sldNum" sz="quarter" idx="12"/>
          </p:nvPr>
        </p:nvSpPr>
        <p:spPr/>
        <p:txBody>
          <a:bodyPr/>
          <a:lstStyle/>
          <a:p>
            <a:fld id="{0B2E5A89-7FD6-4FFF-B555-365A5856A9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nchor="b">
            <a:normAutofit/>
            <a:scene3d>
              <a:camera prst="orthographicFront"/>
              <a:lightRig rig="soft" dir="t">
                <a:rot lat="0" lon="0" rev="2100000"/>
              </a:lightRig>
            </a:scene3d>
            <a:sp3d prstMaterial="matte"/>
          </a:bodyPr>
          <a:lstStyle>
            <a:lvl1pPr algn="l">
              <a:defRPr sz="2800" b="1">
                <a:solidFill>
                  <a:schemeClr val="tx2"/>
                </a:solidFill>
                <a:effectLst/>
              </a:defRPr>
            </a:lvl1pPr>
          </a:lstStyle>
          <a:p>
            <a:r>
              <a:rPr lang="en-US" smtClean="0"/>
              <a:t>Click to edit Master title style</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2DD6E8D5-C7EE-438E-8B13-39F7926E44EE}" type="datetimeFigureOut">
              <a:rPr lang="en-US" smtClean="0"/>
              <a:pPr/>
              <a:t>3/25/2013</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a:xfrm>
            <a:off x="6553200" y="6214404"/>
            <a:ext cx="2133600" cy="365760"/>
          </a:xfrm>
        </p:spPr>
        <p:txBody>
          <a:bodyPr/>
          <a:lstStyle/>
          <a:p>
            <a:fld id="{0B2E5A89-7FD6-4FFF-B555-365A5856A9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ed Rectangle 7"/>
          <p:cNvSpPr/>
          <p:nvPr/>
        </p:nvSpPr>
        <p:spPr>
          <a:xfrm>
            <a:off x="4740812" y="794822"/>
            <a:ext cx="3960051" cy="5294376"/>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Grp="1"/>
          </p:cNvSpPr>
          <p:nvPr>
            <p:ph type="title"/>
          </p:nvPr>
        </p:nvSpPr>
        <p:spPr>
          <a:xfrm>
            <a:off x="5277728" y="3501743"/>
            <a:ext cx="3200400" cy="1143000"/>
          </a:xfrm>
        </p:spPr>
        <p:txBody>
          <a:bodyPr anchor="t">
            <a:noAutofit/>
            <a:scene3d>
              <a:camera prst="orthographicFront"/>
              <a:lightRig rig="soft" dir="t">
                <a:rot lat="0" lon="0" rev="2100000"/>
              </a:lightRig>
            </a:scene3d>
            <a:sp3d prstMaterial="matte"/>
          </a:bodyPr>
          <a:lstStyle>
            <a:lvl1pPr algn="ctr">
              <a:buNone/>
              <a:defRPr sz="2600" b="1">
                <a:solidFill>
                  <a:schemeClr val="tx2"/>
                </a:solidFill>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527537" y="821202"/>
            <a:ext cx="4550899"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lstStyle>
            <a:lvl1pPr>
              <a:buNone/>
              <a:defRPr sz="3200">
                <a:solidFill>
                  <a:schemeClr val="tx1"/>
                </a:solidFill>
              </a:defRPr>
            </a:lvl1pPr>
          </a:lstStyle>
          <a:p>
            <a:r>
              <a:rPr lang="en-US" sz="2000" smtClean="0"/>
              <a:t>Click icon to add picture</a:t>
            </a:r>
            <a:endParaRPr lang="en-US" sz="2000" dirty="0"/>
          </a:p>
        </p:txBody>
      </p:sp>
      <p:sp>
        <p:nvSpPr>
          <p:cNvPr id="4" name="Rectangle 4"/>
          <p:cNvSpPr>
            <a:spLocks noGrp="1"/>
          </p:cNvSpPr>
          <p:nvPr>
            <p:ph type="body" sz="half" idx="2"/>
          </p:nvPr>
        </p:nvSpPr>
        <p:spPr>
          <a:xfrm>
            <a:off x="5277728" y="1600200"/>
            <a:ext cx="32004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2DD6E8D5-C7EE-438E-8B13-39F7926E44EE}" type="datetimeFigureOut">
              <a:rPr lang="en-US" smtClean="0"/>
              <a:pPr/>
              <a:t>3/25/2013</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0B2E5A89-7FD6-4FFF-B555-365A5856A9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ounded Rectangle 8"/>
          <p:cNvSpPr/>
          <p:nvPr/>
        </p:nvSpPr>
        <p:spPr>
          <a:xfrm>
            <a:off x="342900" y="228600"/>
            <a:ext cx="8458200" cy="64008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14404"/>
            <a:ext cx="2133600" cy="365760"/>
          </a:xfrm>
          <a:prstGeom prst="rect">
            <a:avLst/>
          </a:prstGeom>
        </p:spPr>
        <p:txBody>
          <a:bodyPr anchor="b" anchorCtr="0"/>
          <a:lstStyle>
            <a:lvl1pPr>
              <a:defRPr lang="en-US" sz="1000" b="0" smtClean="0">
                <a:solidFill>
                  <a:schemeClr val="tx2">
                    <a:tint val="75000"/>
                    <a:satMod val="150000"/>
                  </a:schemeClr>
                </a:solidFill>
                <a:latin typeface="+mn-lt"/>
                <a:ea typeface="+mn-lt"/>
                <a:cs typeface="+mn-lt"/>
              </a:defRPr>
            </a:lvl1pPr>
          </a:lstStyle>
          <a:p>
            <a:fld id="{2DD6E8D5-C7EE-438E-8B13-39F7926E44EE}" type="datetimeFigureOut">
              <a:rPr lang="en-US" smtClean="0"/>
              <a:pPr/>
              <a:t>3/25/2013</a:t>
            </a:fld>
            <a:endParaRPr lang="en-US"/>
          </a:p>
        </p:txBody>
      </p:sp>
      <p:sp>
        <p:nvSpPr>
          <p:cNvPr id="18" name="Rectangle 18"/>
          <p:cNvSpPr>
            <a:spLocks noGrp="1"/>
          </p:cNvSpPr>
          <p:nvPr>
            <p:ph type="ftr" sz="quarter" idx="3"/>
          </p:nvPr>
        </p:nvSpPr>
        <p:spPr>
          <a:xfrm>
            <a:off x="3124200" y="6214404"/>
            <a:ext cx="2895600" cy="365760"/>
          </a:xfrm>
          <a:prstGeom prst="rect">
            <a:avLst/>
          </a:prstGeom>
        </p:spPr>
        <p:txBody>
          <a:bodyPr anchor="b" anchorCtr="0"/>
          <a:lstStyle>
            <a:lvl1pPr algn="ctr">
              <a:defRPr lang="en-US" sz="1000" b="0" smtClean="0">
                <a:solidFill>
                  <a:schemeClr val="tx2">
                    <a:tint val="75000"/>
                    <a:satMod val="150000"/>
                  </a:schemeClr>
                </a:solidFill>
                <a:latin typeface="+mn-lt"/>
                <a:ea typeface="+mn-lt"/>
                <a:cs typeface="+mn-lt"/>
              </a:defRPr>
            </a:lvl1pPr>
          </a:lstStyle>
          <a:p>
            <a:endParaRPr lang="en-US"/>
          </a:p>
        </p:txBody>
      </p:sp>
      <p:sp>
        <p:nvSpPr>
          <p:cNvPr id="13" name="Rectangle 15"/>
          <p:cNvSpPr>
            <a:spLocks noGrp="1"/>
          </p:cNvSpPr>
          <p:nvPr>
            <p:ph type="sldNum" sz="quarter" idx="4"/>
          </p:nvPr>
        </p:nvSpPr>
        <p:spPr>
          <a:xfrm>
            <a:off x="6553200" y="6214404"/>
            <a:ext cx="2133600" cy="365760"/>
          </a:xfrm>
          <a:prstGeom prst="rect">
            <a:avLst/>
          </a:prstGeom>
        </p:spPr>
        <p:txBody>
          <a:bodyPr anchor="b" anchorCtr="0"/>
          <a:lstStyle>
            <a:lvl1pPr algn="r">
              <a:defRPr lang="en-US" sz="1000" b="0" smtClean="0">
                <a:solidFill>
                  <a:schemeClr val="tx2">
                    <a:tint val="75000"/>
                    <a:satMod val="150000"/>
                  </a:schemeClr>
                </a:solidFill>
                <a:latin typeface="+mn-lt"/>
                <a:ea typeface="+mn-lt"/>
                <a:cs typeface="+mn-lt"/>
              </a:defRPr>
            </a:lvl1pPr>
          </a:lstStyle>
          <a:p>
            <a:fld id="{0B2E5A89-7FD6-4FFF-B555-365A5856A9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a:defRPr sz="4400">
          <a:solidFill>
            <a:schemeClr val="tx2">
              <a:shade val="80000"/>
              <a:satMod val="150000"/>
            </a:schemeClr>
          </a:solidFill>
          <a:latin typeface="+mj-lt"/>
          <a:ea typeface="+mj-ea"/>
          <a:cs typeface="+mj-cs"/>
        </a:defRPr>
      </a:defPPr>
      <a:lvl1pPr algn="ctr" eaLnBrk="1" hangingPunct="1">
        <a:buNone/>
        <a:defRPr lang="en-US" sz="5300" b="1" strike="noStrike" kern="1200" baseline="0" dirty="0" smtClean="0">
          <a:solidFill>
            <a:schemeClr val="tx2">
              <a:shade val="85000"/>
              <a:satMod val="150000"/>
            </a:schemeClr>
          </a:solidFill>
          <a:effectLst/>
          <a:latin typeface="+mj-lt"/>
          <a:ea typeface="+mj-lt"/>
          <a:cs typeface="+mj-lt"/>
        </a:defRPr>
      </a:lvl1pPr>
    </p:titleStyle>
    <p:bodyStyle>
      <a:defPPr>
        <a:defRPr>
          <a:solidFill>
            <a:schemeClr val="tx1"/>
          </a:solidFill>
          <a:latin typeface="+mn-lt"/>
          <a:ea typeface="+mn-ea"/>
          <a:cs typeface="+mn-cs"/>
        </a:defRPr>
      </a:defPPr>
      <a:lvl1pPr marL="45720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758952" indent="-228600" algn="l" eaLnBrk="1" hangingPunct="1">
        <a:buClr>
          <a:schemeClr val="accent2"/>
        </a:buClr>
        <a:buFont typeface="Wingdings 2" pitchFamily="18" charset="2"/>
        <a:buChar char=""/>
        <a:defRPr sz="2200">
          <a:solidFill>
            <a:schemeClr val="tx1"/>
          </a:solidFill>
          <a:latin typeface="+mn-lt"/>
          <a:ea typeface="+mn-lt"/>
          <a:cs typeface="+mn-lt"/>
        </a:defRPr>
      </a:lvl2pPr>
      <a:lvl3pPr marL="1033272" indent="-228600" algn="l" eaLnBrk="1" hangingPunct="1">
        <a:buClr>
          <a:schemeClr val="accent3"/>
        </a:buClr>
        <a:buFont typeface="Wingdings 2" pitchFamily="18" charset="2"/>
        <a:buChar char=""/>
        <a:defRPr sz="2000">
          <a:solidFill>
            <a:schemeClr val="tx1"/>
          </a:solidFill>
          <a:latin typeface="+mn-lt"/>
          <a:ea typeface="+mn-lt"/>
          <a:cs typeface="+mn-lt"/>
        </a:defRPr>
      </a:lvl3pPr>
      <a:lvl4pPr marL="1298448" indent="-228600" algn="l" eaLnBrk="1" hangingPunct="1">
        <a:buClr>
          <a:schemeClr val="accent4"/>
        </a:buClr>
        <a:buFont typeface="Wingdings 2" pitchFamily="18" charset="2"/>
        <a:buChar char=""/>
        <a:defRPr sz="1800">
          <a:solidFill>
            <a:schemeClr val="tx1"/>
          </a:solidFill>
          <a:latin typeface="+mn-lt"/>
          <a:ea typeface="+mn-lt"/>
          <a:cs typeface="+mn-lt"/>
        </a:defRPr>
      </a:lvl4pPr>
      <a:lvl5pPr marL="1554480" indent="-228600" algn="l" eaLnBrk="1" hangingPunct="1">
        <a:buClr>
          <a:schemeClr val="accent5"/>
        </a:buClr>
        <a:buFont typeface="Wingdings 2" pitchFamily="18" charset="2"/>
        <a:buChar char=""/>
        <a:defRPr sz="1800">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protecting+the+environment&amp;source=images&amp;cd=&amp;cad=rja&amp;docid=N42iYzYWxgNk-M&amp;tbnid=Rs-2wL-X4tKsSM:&amp;ved=0CAUQjRw&amp;url=http://www.sodahead.com/united-states/environment-or-economy-when-laws-protecting-the-environment-hurt-the-economy-which-do-you-prefer/question-241180/&amp;ei=ZWEJUcZLxpDRAeXMgIgD&amp;bvm=bv.41642243,d.dmQ&amp;psig=AFQjCNH3w9oB4Prf1hYxHVGvjVZQz-94Ug&amp;ust=135965564719407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www2.maxwell.syr.edu/plegal/ppa/intro.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google.com/url?sa=i&amp;rct=j&amp;q=harmful+for+the+environment&amp;source=images&amp;cd=&amp;cad=rja&amp;docid=6tXGpBKU69bUMM&amp;tbnid=S-F6ggMQXD5vTM:&amp;ved=0CAUQjRw&amp;url=http://www.unep.org/roa/Programmes/HarmfulSubstances/tabid/7179/Default.aspx&amp;ei=OmIJUX-qvtEBreuBgA4&amp;bvm=bv.41642243,d.dmQ&amp;psig=AFQjCNGLr8_nIZ07YSPaUHGrUmHK5h9VwA&amp;ust=1359655845438949" TargetMode="External"/><Relationship Id="rId7" Type="http://schemas.openxmlformats.org/officeDocument/2006/relationships/hyperlink" Target="http://www.google.com/url?sa=i&amp;rct=j&amp;q=air+pollution&amp;source=images&amp;cd=&amp;cad=rja&amp;docid=lyTPqZJ-WhqR6M&amp;tbnid=VTRoUfIew28NFM:&amp;ved=0CAUQjRw&amp;url=http://www.epa.gov/apti/course422/ap3.html&amp;ei=ImMJUZOvK-LE0QG9kYHgAw&amp;bvm=bv.41642243,d.dmQ&amp;psig=AFQjCNGQPwCC4E_XK3hAFDo05oFxJ_bexw&amp;ust=135965607518504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google.com/url?sa=i&amp;rct=j&amp;q=harmful+for+the+environment&amp;source=images&amp;cd=&amp;cad=rja&amp;docid=AZAbQ3gh1sC1MM&amp;tbnid=FiQI3qxfJnGV1M:&amp;ved=0CAUQjRw&amp;url=http://dogwoodinitiative.org/blog/types-of-harmful-human-environment-impacts/image/image_view_fullscreen&amp;ei=aWIJUfTfFqaE0QHn1IHICg&amp;bvm=bv.41642243,d.dmQ&amp;psig=AFQjCNGLr8_nIZ07YSPaUHGrUmHK5h9VwA&amp;ust=1359655845438949" TargetMode="External"/><Relationship Id="rId10" Type="http://schemas.openxmlformats.org/officeDocument/2006/relationships/image" Target="../media/image6.jpeg"/><Relationship Id="rId4" Type="http://schemas.openxmlformats.org/officeDocument/2006/relationships/image" Target="../media/image3.jpeg"/><Relationship Id="rId9" Type="http://schemas.openxmlformats.org/officeDocument/2006/relationships/hyperlink" Target="http://www.google.com/url?sa=i&amp;rct=j&amp;q=littering&amp;source=images&amp;cd=&amp;cad=rja&amp;docid=3f7bX3zRZAMfcM&amp;tbnid=MNQb2vJE3ooGwM:&amp;ved=0CAUQjRw&amp;url=http://youthvoices.net/discussion/stop-littering-our-beaches&amp;ei=qGMJUfroKKXu0gHWkIDQDg&amp;bvm=bv.41642243,d.dmQ&amp;psig=AFQjCNGAn5JfWHxjr0SFI702XjoqZs_u_g&amp;ust=135965620523111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vimeo.com/4944467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2.maxwell.syr.edu/plegal/TIPS/solution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3429000"/>
          </a:xfrm>
        </p:spPr>
        <p:txBody>
          <a:bodyPr/>
          <a:lstStyle/>
          <a:p>
            <a:pPr algn="l"/>
            <a:r>
              <a:rPr lang="en-US" sz="4500" b="0" dirty="0" smtClean="0">
                <a:solidFill>
                  <a:srgbClr val="00B050"/>
                </a:solidFill>
              </a:rPr>
              <a:t>Protecting the Environment</a:t>
            </a:r>
            <a:r>
              <a:rPr lang="en-US" sz="4500" dirty="0" smtClean="0"/>
              <a:t>: A Lesson to be Learned within, “He-y, Come on </a:t>
            </a:r>
            <a:br>
              <a:rPr lang="en-US" sz="4500" dirty="0" smtClean="0"/>
            </a:br>
            <a:r>
              <a:rPr lang="en-US" sz="4500" dirty="0" err="1" smtClean="0"/>
              <a:t>Ou-t</a:t>
            </a:r>
            <a:r>
              <a:rPr lang="en-US" sz="4500" dirty="0" smtClean="0"/>
              <a:t>!” by Shinichi Hoshi</a:t>
            </a:r>
            <a:endParaRPr lang="en-US" sz="4500" dirty="0"/>
          </a:p>
        </p:txBody>
      </p:sp>
      <p:sp>
        <p:nvSpPr>
          <p:cNvPr id="3" name="Subtitle 2"/>
          <p:cNvSpPr>
            <a:spLocks noGrp="1"/>
          </p:cNvSpPr>
          <p:nvPr>
            <p:ph type="subTitle" idx="1"/>
          </p:nvPr>
        </p:nvSpPr>
        <p:spPr>
          <a:xfrm>
            <a:off x="304800" y="3810000"/>
            <a:ext cx="3886200" cy="2667000"/>
          </a:xfrm>
        </p:spPr>
        <p:txBody>
          <a:bodyPr>
            <a:normAutofit lnSpcReduction="10000"/>
          </a:bodyPr>
          <a:lstStyle/>
          <a:p>
            <a:r>
              <a:rPr lang="en-US" sz="3000" dirty="0" smtClean="0"/>
              <a:t>Barbara </a:t>
            </a:r>
            <a:r>
              <a:rPr lang="en-US" sz="3000" dirty="0" err="1" smtClean="0"/>
              <a:t>Kolnik</a:t>
            </a:r>
            <a:endParaRPr lang="en-US" sz="3000" dirty="0" smtClean="0"/>
          </a:p>
          <a:p>
            <a:endParaRPr lang="en-US" sz="3000" dirty="0" smtClean="0"/>
          </a:p>
          <a:p>
            <a:r>
              <a:rPr lang="en-US" sz="3000" dirty="0" smtClean="0"/>
              <a:t>I.S. 126-Albert </a:t>
            </a:r>
            <a:r>
              <a:rPr lang="en-US" sz="3000" dirty="0" err="1" smtClean="0"/>
              <a:t>Shanker</a:t>
            </a:r>
            <a:r>
              <a:rPr lang="en-US" sz="3000" dirty="0" smtClean="0"/>
              <a:t> School for Visual &amp; Performing Arts</a:t>
            </a:r>
          </a:p>
          <a:p>
            <a:endParaRPr lang="en-US" sz="3000" dirty="0"/>
          </a:p>
        </p:txBody>
      </p:sp>
      <p:pic>
        <p:nvPicPr>
          <p:cNvPr id="13314" name="Picture 2" descr="http://t2.gstatic.com/images?q=tbn:ANd9GcT86sUwqu01xcwEOHgiAnRIVuG3yL6EBsWrNk7pzfukBYfuuXSWCA">
            <a:hlinkClick r:id="rId3"/>
          </p:cNvPr>
          <p:cNvPicPr>
            <a:picLocks noChangeAspect="1" noChangeArrowheads="1"/>
          </p:cNvPicPr>
          <p:nvPr/>
        </p:nvPicPr>
        <p:blipFill>
          <a:blip r:embed="rId4" cstate="print"/>
          <a:srcRect/>
          <a:stretch>
            <a:fillRect/>
          </a:stretch>
        </p:blipFill>
        <p:spPr bwMode="auto">
          <a:xfrm>
            <a:off x="4876800" y="3276600"/>
            <a:ext cx="35814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Why is it Important to Protect Our Environment?</a:t>
            </a:r>
            <a:endParaRPr lang="en-US" dirty="0"/>
          </a:p>
        </p:txBody>
      </p:sp>
      <p:sp>
        <p:nvSpPr>
          <p:cNvPr id="3" name="Content Placeholder 2"/>
          <p:cNvSpPr>
            <a:spLocks noGrp="1"/>
          </p:cNvSpPr>
          <p:nvPr>
            <p:ph idx="1"/>
          </p:nvPr>
        </p:nvSpPr>
        <p:spPr/>
        <p:txBody>
          <a:bodyPr/>
          <a:lstStyle/>
          <a:p>
            <a:r>
              <a:rPr lang="en-US" dirty="0" smtClean="0"/>
              <a:t>(Student Responses)</a:t>
            </a:r>
          </a:p>
          <a:p>
            <a:endParaRPr lang="en-US" dirty="0" smtClean="0"/>
          </a:p>
          <a:p>
            <a:endParaRPr lang="en-US" dirty="0" smtClean="0"/>
          </a:p>
          <a:p>
            <a:endParaRPr lang="en-US" dirty="0" smtClean="0"/>
          </a:p>
          <a:p>
            <a:endParaRPr lang="en-US" dirty="0" smtClean="0"/>
          </a:p>
          <a:p>
            <a:endParaRPr lang="en-US" dirty="0" smtClean="0"/>
          </a:p>
          <a:p>
            <a:r>
              <a:rPr lang="en-US" dirty="0" smtClean="0">
                <a:hlinkClick r:id="rId3"/>
              </a:rPr>
              <a:t>For further information about Public Policy Analyst click here.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914400"/>
          </a:xfrm>
        </p:spPr>
        <p:txBody>
          <a:bodyPr>
            <a:noAutofit/>
          </a:bodyPr>
          <a:lstStyle/>
          <a:p>
            <a:pPr algn="l"/>
            <a:r>
              <a:rPr lang="en-US" sz="3500" dirty="0" smtClean="0"/>
              <a:t>What is considered to be harmful for our environment? </a:t>
            </a:r>
            <a:r>
              <a:rPr lang="en-US" sz="3500" dirty="0" smtClean="0">
                <a:solidFill>
                  <a:srgbClr val="00B050"/>
                </a:solidFill>
              </a:rPr>
              <a:t>Defining the Problem</a:t>
            </a:r>
            <a:endParaRPr lang="en-US" sz="3500" dirty="0"/>
          </a:p>
        </p:txBody>
      </p:sp>
      <p:sp>
        <p:nvSpPr>
          <p:cNvPr id="3" name="Content Placeholder 2"/>
          <p:cNvSpPr>
            <a:spLocks noGrp="1"/>
          </p:cNvSpPr>
          <p:nvPr>
            <p:ph idx="1"/>
          </p:nvPr>
        </p:nvSpPr>
        <p:spPr>
          <a:xfrm>
            <a:off x="457200" y="5486400"/>
            <a:ext cx="8229600" cy="1020763"/>
          </a:xfrm>
        </p:spPr>
        <p:txBody>
          <a:bodyPr>
            <a:normAutofit fontScale="85000" lnSpcReduction="20000"/>
          </a:bodyPr>
          <a:lstStyle/>
          <a:p>
            <a:r>
              <a:rPr lang="en-US" dirty="0" smtClean="0">
                <a:solidFill>
                  <a:schemeClr val="accent4">
                    <a:lumMod val="50000"/>
                  </a:schemeClr>
                </a:solidFill>
              </a:rPr>
              <a:t>Identify the environmental dangers above. Is there anything else, that is not shown above that might be harmful to the environment?</a:t>
            </a:r>
            <a:endParaRPr lang="en-US" dirty="0">
              <a:solidFill>
                <a:schemeClr val="accent4">
                  <a:lumMod val="50000"/>
                </a:schemeClr>
              </a:solidFill>
            </a:endParaRPr>
          </a:p>
        </p:txBody>
      </p:sp>
      <p:pic>
        <p:nvPicPr>
          <p:cNvPr id="14340" name="Picture 4" descr="http://www.unep.org/roa/portals/137/Images/Thematic/HW.jpg">
            <a:hlinkClick r:id="rId3"/>
          </p:cNvPr>
          <p:cNvPicPr>
            <a:picLocks noChangeAspect="1" noChangeArrowheads="1"/>
          </p:cNvPicPr>
          <p:nvPr/>
        </p:nvPicPr>
        <p:blipFill>
          <a:blip r:embed="rId4" cstate="print"/>
          <a:srcRect/>
          <a:stretch>
            <a:fillRect/>
          </a:stretch>
        </p:blipFill>
        <p:spPr bwMode="auto">
          <a:xfrm>
            <a:off x="304800" y="1600200"/>
            <a:ext cx="3905250" cy="1828800"/>
          </a:xfrm>
          <a:prstGeom prst="rect">
            <a:avLst/>
          </a:prstGeom>
          <a:noFill/>
        </p:spPr>
      </p:pic>
      <p:pic>
        <p:nvPicPr>
          <p:cNvPr id="14342" name="Picture 6" descr="http://dogwoodinitiative.org/blog/types-of-harmful-human-environment-impacts/image">
            <a:hlinkClick r:id="rId5"/>
          </p:cNvPr>
          <p:cNvPicPr>
            <a:picLocks noChangeAspect="1" noChangeArrowheads="1"/>
          </p:cNvPicPr>
          <p:nvPr/>
        </p:nvPicPr>
        <p:blipFill>
          <a:blip r:embed="rId6" cstate="print"/>
          <a:srcRect/>
          <a:stretch>
            <a:fillRect/>
          </a:stretch>
        </p:blipFill>
        <p:spPr bwMode="auto">
          <a:xfrm>
            <a:off x="4267200" y="1600200"/>
            <a:ext cx="4429125" cy="1752600"/>
          </a:xfrm>
          <a:prstGeom prst="rect">
            <a:avLst/>
          </a:prstGeom>
          <a:noFill/>
        </p:spPr>
      </p:pic>
      <p:pic>
        <p:nvPicPr>
          <p:cNvPr id="14344" name="Picture 8" descr="http://www.epa.gov/apti/course422/images/fig-7.jpg">
            <a:hlinkClick r:id="rId7"/>
          </p:cNvPr>
          <p:cNvPicPr>
            <a:picLocks noChangeAspect="1" noChangeArrowheads="1"/>
          </p:cNvPicPr>
          <p:nvPr/>
        </p:nvPicPr>
        <p:blipFill>
          <a:blip r:embed="rId8" cstate="print"/>
          <a:srcRect/>
          <a:stretch>
            <a:fillRect/>
          </a:stretch>
        </p:blipFill>
        <p:spPr bwMode="auto">
          <a:xfrm>
            <a:off x="381000" y="3429000"/>
            <a:ext cx="3810000" cy="2000251"/>
          </a:xfrm>
          <a:prstGeom prst="rect">
            <a:avLst/>
          </a:prstGeom>
          <a:noFill/>
        </p:spPr>
      </p:pic>
      <p:pic>
        <p:nvPicPr>
          <p:cNvPr id="14346" name="Picture 10" descr="http://static.guim.co.uk/sys-images/Guardian/Pix/pictures/2009/4/7/1239120084122/Beach-litter-Brighton-Wor-006.jpg">
            <a:hlinkClick r:id="rId9"/>
          </p:cNvPr>
          <p:cNvPicPr>
            <a:picLocks noChangeAspect="1" noChangeArrowheads="1"/>
          </p:cNvPicPr>
          <p:nvPr/>
        </p:nvPicPr>
        <p:blipFill>
          <a:blip r:embed="rId10" cstate="print"/>
          <a:srcRect/>
          <a:stretch>
            <a:fillRect/>
          </a:stretch>
        </p:blipFill>
        <p:spPr bwMode="auto">
          <a:xfrm>
            <a:off x="4267200" y="3505200"/>
            <a:ext cx="4419600" cy="1876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15400" cy="1143000"/>
          </a:xfrm>
        </p:spPr>
        <p:txBody>
          <a:bodyPr>
            <a:normAutofit fontScale="90000"/>
          </a:bodyPr>
          <a:lstStyle/>
          <a:p>
            <a:r>
              <a:rPr lang="en-US" dirty="0" smtClean="0"/>
              <a:t>Video Response:</a:t>
            </a:r>
            <a:r>
              <a:rPr lang="en-US" sz="5400" dirty="0" smtClean="0">
                <a:solidFill>
                  <a:srgbClr val="00B050"/>
                </a:solidFill>
              </a:rPr>
              <a:t> </a:t>
            </a:r>
            <a:br>
              <a:rPr lang="en-US" sz="5400" dirty="0" smtClean="0">
                <a:solidFill>
                  <a:srgbClr val="00B050"/>
                </a:solidFill>
              </a:rPr>
            </a:br>
            <a:r>
              <a:rPr lang="en-US" sz="5400" dirty="0" smtClean="0">
                <a:solidFill>
                  <a:srgbClr val="00B050"/>
                </a:solidFill>
              </a:rPr>
              <a:t>PPA: Defining </a:t>
            </a:r>
            <a:r>
              <a:rPr lang="en-US" sz="5400" dirty="0">
                <a:solidFill>
                  <a:srgbClr val="00B050"/>
                </a:solidFill>
              </a:rPr>
              <a:t>the Problem</a:t>
            </a:r>
            <a:endParaRPr lang="en-US" dirty="0"/>
          </a:p>
        </p:txBody>
      </p:sp>
      <p:sp>
        <p:nvSpPr>
          <p:cNvPr id="3" name="Content Placeholder 2"/>
          <p:cNvSpPr>
            <a:spLocks noGrp="1"/>
          </p:cNvSpPr>
          <p:nvPr>
            <p:ph idx="1"/>
          </p:nvPr>
        </p:nvSpPr>
        <p:spPr>
          <a:xfrm>
            <a:off x="457200" y="1600201"/>
            <a:ext cx="8229600" cy="1219200"/>
          </a:xfrm>
        </p:spPr>
        <p:style>
          <a:lnRef idx="2">
            <a:schemeClr val="accent1"/>
          </a:lnRef>
          <a:fillRef idx="1">
            <a:schemeClr val="lt1"/>
          </a:fillRef>
          <a:effectRef idx="0">
            <a:schemeClr val="accent1"/>
          </a:effectRef>
          <a:fontRef idx="minor">
            <a:schemeClr val="dk1"/>
          </a:fontRef>
        </p:style>
        <p:txBody>
          <a:bodyPr/>
          <a:lstStyle/>
          <a:p>
            <a:r>
              <a:rPr lang="en-US" dirty="0" smtClean="0"/>
              <a:t>According to the video below, why is it important to protect our environment?</a:t>
            </a:r>
            <a:endParaRPr lang="en-US" dirty="0"/>
          </a:p>
        </p:txBody>
      </p:sp>
      <p:sp>
        <p:nvSpPr>
          <p:cNvPr id="7" name="TextBox 6"/>
          <p:cNvSpPr txBox="1"/>
          <p:nvPr/>
        </p:nvSpPr>
        <p:spPr>
          <a:xfrm>
            <a:off x="762000" y="3962400"/>
            <a:ext cx="7543800" cy="477054"/>
          </a:xfrm>
          <a:prstGeom prst="rect">
            <a:avLst/>
          </a:prstGeom>
          <a:noFill/>
        </p:spPr>
        <p:txBody>
          <a:bodyPr wrap="square" rtlCol="0">
            <a:spAutoFit/>
          </a:bodyPr>
          <a:lstStyle/>
          <a:p>
            <a:r>
              <a:rPr lang="en-US" sz="2500" dirty="0" smtClean="0">
                <a:hlinkClick r:id="rId3"/>
              </a:rPr>
              <a:t>Watch the Video: Protect the Environment</a:t>
            </a:r>
            <a:endParaRPr lang="en-US" sz="2500" dirty="0"/>
          </a:p>
        </p:txBody>
      </p:sp>
      <p:sp>
        <p:nvSpPr>
          <p:cNvPr id="4098" name="AutoShape 2" descr="data:image/jpeg;base64,/9j/4AAQSkZJRgABAQAAAQABAAD/2wCEAAkGBhMRERQUEhQWFRQUFBwYGBUWFRcWFRgVFRUVFRUYFxYYGyYfFxwjGhUaIC8gIycpLCwsGB4xNTIqNSYrLCkBCQoKDgwOFw8PGCkcHBwsKSwpKSwpKSk1LykpLCksLCwpKi8pNjUpKSksKS8pLywpLCkpKTUpLCk1KS4pKSwsKf/AABEIAOEA4QMBIgACEQEDEQH/xAAcAAEAAgIDAQAAAAAAAAAAAAAABAUGBwIDCAH/xABGEAACAQIDAwkEBwQKAgMBAAABAgADEQQSIQUxQQYHEyIyUWFxkYGhscEUI0JSYnKyc4KS8BUkM0NTg6LC0eGz8URjwzX/xAAYAQEBAQEBAAAAAAAAAAAAAAAAAQIDBP/EACQRAQEBAQABAgUFAAAAAAAAAAABEQIDEiIxQUJRYSEjgaHB/9oADAMBAAIRAxEAPwDeMREBERAREQEREBERAREQEREBERAREQEREBERAREQEREBERAREQEREBERAREQEREBERAREQEREBERAREQEREBERAREQEREBERAREQEREBERAREQESh23y1w2FOVyztr1aSNVItbtZdFOu4kTGsbzz0EHVwuLbxamqL6ljb0gbDiaixfPs393hqa+NTEqf9Kr85T4rnsxbXyvhaf5Uquw9puPdAzvaXO9hKNV6RpV2am7IxVadsyMVNs1QE6g8JHbntwQ1NLEAAXJyU9PYKtzNJ47bmcs7OajsSxOS2ZmN2JJI1JN90503LroAwI6y63F+BG/09Zf0R6Xp7XdlDLRNmUEXdRoQCO/gZZI9wD3zQuw+UmLfD0zUxNUEAi3SFLBWZQLLbgBI+1OX+JwxKriKtntc5y+uu5mDFfIWvxmTXoSfLzQuG5eY7okLY57MCRaiGYgOV7RW51HvAkiptnHsAf6QrWIuCMi6EX4CVW8rz7NBvjcYd+PxJ8qxHwMi11rt2sViW861U/OE16FvPs884PF4nDsKlPEVwVIIDVHKHjZlY2YHdY989BUKuZVb7wB9ReFdkREBE+Az7AREQEREBERAREQEREBNS84m3MTjMTVwWHqdFQo2Wq4vd6jKGyaakAEdW41vfgJtkzTm0qhpYnGv9pcduHbLVFptTsLg2tbW48xLEqm2Rs36LS6MMGGYsTbLq1t411sPdPu3cBUxGHekhUFraljawYEjReNrSWdpuGB6OopW2gpkDQ0TfKpK3+pXW1xdvC3BMeAGzXUHJvpOioEQKwUkWUMVRiL2GWwFiZtjGusbgzTY03FmXgfHda2hGuhEjLhgZkfODTANFjox0HeVOo98xvD1bTFdHY2GnZQdqZDKdRqP+D3gzgK4tOLVv/cg2JhcNTrU6dVQAKqBrdzbmHrB2XRqDUKwVvAgMptY8NDvBmN7J250eDorxGe3kzsR7jOzZWPepVSjQADVq1h3dJVfUnwub+QhMWNTbNBXCZVARgL5RYBTcgADQRi+WKZjlAtwJm2qHNLswanD52OpL1KrXPE2L290tMNyF2fT7ODw48TSRj6sDCtCvywvut8ZExfK9hcWObutY+289M0NmUqfYpIv5UVfgJofn12J0WPSso6uIpAn9pSsjf6TT98Ch5J4mrjK6US1ulqohPcGIufYL+k9OogAAG4Cw8hPLXIXaHQYkNbVCtQDv6JwSPaCZtjlPz4UaLFMJTOIYaGoxKUr+GhZ/QDuJgbIx2OSjTapVYIiKWZjuAG+aN5Xc8WLruVwh+j0b6NYGsw7yTcJ5DXxMpeVPOfi9oItOqlNKYOYrTzjMeBYlje3Af8AVscDFtVAt5QLrBcvdqU2zLjKx13ORUU/uuCPSbJ5Ic9AqMtPHotJjoKyX6O/41JJTzBI78omrMHQziwFnH2eDeR4GdRAMD1Sjgi4NwdbjunKac5p+XJpuuCrtdHNqLH7DcKd/unh3HTcRbccBERAREQEREBERATU/O3yOxHSfTcHmJIXpVTVwaYslVRxsuh7rA7iSNsRA8w4nldj8U5qmuitopXo1t1QBc5gxuflI1flPjaSsztRqG2W5QaIbqy2CrcHNrrwHcJ6O23yPwmMt09FWIvZhdH139ZSCd3GYzieZPZ7/wCOo7hWuP8AUDLqY89bQ2jUr9GapNqaBVFydwGuvlu4SIHPCelcJzLbLS16Tvb79Vj8LS4wvN3s6n2cJS07wW/UTIryqSbX4e6d+GwT1Lb7Hu3kfIeJnrajsDDJ2aFIW7qaD5TAOeDZdvo9ZR1RemxG4XOen/v/AJMDTtbZDGwzgWAFgL5dNAdd9pecgaIo46nrmtka5AuLVqYNu7QyHtB8u77RufEgAA+mkh7N2iaddWXfYgeZZCPeBKzr1WJ9mk9oc8eOovXTJRYLUKhwrArq2Xql+tdVvr3+yQeTvO9jKNV3rJVxCOvZJyANcWKnLlUWuCAO7ukaby2hj0oUnq1WC06almY7gqi5M01yu5xcBtA0wyOBSLW6QLc5smoCk27PE3kTl1zkVtpUfo9LDPTQsGez9IzKNUVggsozWbeb5RMCrVq6WDdKt+DFhu7rwlW+K2nhUdWpra1+yNTdGAHqROK7PqVAHRVCvcrmWnuuQdbXOoOttfGVWBwlTE1lp3JBN2b7qDVmPkPfaZ3ybwn0zFMmq4eilrKbHKnVUZuF2sPYZaRjtPk+x7boPJB8rTo2JXQ1auGcA3c9G9rEsNAD3hgLeDW8ZtWrsbB0LXo3vbrMGcXJAAJNwDrutKPl0q1MD0lNApw+IRhlAFrOaTWsN3WBuNDpIrF6dIA3Gkqtv9SqCN1Rbn8ynK3yMl43aGpI4m8o9tYzOafeFJ/ia4+EI7KOKIIKmxBuCN4I1B9Z6m2Fj+nw1Gt/i0kf2uoY+8zydQeerOTGCNHB4ak3ap0KakdzKigj1hVnERAREQEREBERAREQEREBERASDtrZyYihUpVLZXQgk8O5vAg2PmBOzaW0VoUnqNuRSbXtewvYX4mYjiuUWHqqOlxqC4uaaGkR/qVibX4mErRePxG9TvU2Nu8XB98cmaQbEZ2APQlXCEkB7E6EjUagaiZpyp5M4B8z4dqnSOdwrUAmY6lsgRsot3WHrMFpbKxVCpmW24i+YHQ99h4d0qMmx20azZntRw6MRfKiqere13dmcnxlThq4rtZc1Zt/E6AgX624aju38J1VqVapSdanXZiLFbAKNb6Zbn2XO+ROSezqtOsWKMAEYXII7Vrb/KRWQPsdyOv0VIDfudvTcPWc8DsFKxPRLVrnjlGVPDduHtnTygZxRYWIzaX4C5423S45rcYMM1WnXOXpEUprdWyknTgbhjbygxYYDkTXAIAp4cMLGxzOR45fnMq5PcnUwdIopuWILORa9uyAOAF7+2dOL5TgaU1+Urk2hWrtlBbvJ7KAfm6xPoIVkVdqa6sVv32F/Uyn21jaFajUpG7B1KkqL24g92hAPsnx9iKnWxFUUx45Qbd96zH1Ft0w7lw9IoFoM9TXeGZ9wPeNBextaE1im2sLUon6xTl4MOyfAHh7ZRlizEnef5A9kyjZ+LqUxYglT2kcEqe+4Mzfk7zU4XGOlcVGSiUVnojtZze6h/srpbdfTS19CqPmn5DtjcQtaov9XoMCSdz1FsVpjvANi3hYfanoUCdGAwNOhTWnSQJTQWVVFgBJEBERAREQIu0dpU6FM1KjZVHqSdwA4mYRU54sMTakEY/jxFNPhmmFc+/LQs4wlM6C+e3o3qQV8lb701fsLDpm6SqQEUgkm9rZhp1QTru0H/MJW/cRzn4kj6rC0T4nE5vdkW8rMRzkbVPZw9EeQL//AK/KY7g+U2DKgDEU9PvEr+oCWFHG0H7NSk3k6H4GXE2udXnE2x9wDyw9/mZFfnN2sN9h54ewlgtAcB6f9R0fiR5Mw+celdVg529pDe1H20bfBhJNLng2hxGHb/Lf5VJKKn7ze03+N51thwd6qfNEPylw130OebFjt0KLeRqKfeWldt3nKxuJ0Vvo6X3UiQx/NU3/AMOWcMdsmm6kFQn4k6pHja9iO8THW2DlYhiSQbHWSzDXTUZna7uWY8Wcs3qTczsNBwOzmF+F7+xd0kUdkIOEyfYmAFVT95d/yMhWHUkuAb2B7jc7/u2t7pJKMqgtZqZ0DDs37j9wzKtt8iy6mpRH1o1K2/tF4gfjtuPGwB4EUWy8alNtVL026roQbMp0Oh0uOEI+4ahlAftUjvP2k4nzsNbd2oJ1tkmG2SCARqCLgjcQdxErHw/0KuupqYesuZWB7VO4PaJ/tEJuDv3HiZbUaZpM2HVupVQ1MOykqMwAqFARqFqLqADoSwGovCpa7GFjcaESs2xyTVKJqJ1UU3cW0p3/AL5PC9g693W3jXJ9lqhpo9O+RhmAJJIvv331BuD5GdbYmqK56R3qUmuChRBSFMg3AYNmZtR9kDQ+EFYBgtqlCUqC5U2PeLd3fMpq4rC4dQ/TFja4y6aEXF/ZwmGcpMH0FZlBuEYpe/aS2ai38By/uGVe1cYc1CxtYDdvHUAgZVymxFI0aQp2qmoRUdCwYoWVAFdiCw61zbvA7rispbKon+6X2XHwMp9gNm6Rjrmqbyb9gAfG8mbSqL0tIOocBS2VgCCSQouD5GbkRajYNK3YI8nqD/dOP9CUxu6RfKq4+c4piMJubDorfhULb2giWFOlhTlUUqgY/dq19f4HHuiy/Z054l+qf2hps23Zq1x5Vf8AqdipWXs4vEj/ADP+pJ2A2ExBqK4r0qlKoUYDEV8pIJAK53NwQNxGnjoZkVHktg33YrEKe7OjfqotMzb9NW+Oz5xjP9J4xBf6fXA/E1/nJuzOU2Op1KbPiqlRQSSjKBeys1ibniAPbKzlZgkpOKKVTUXpFOeoaa9lM7C6IotqupEkYTAZPo1Pe3RJmvu+tZblfDIrb5fk5/C43f8ASk+8PWJiF3iZV5z5b1WbH4nMb2qkewWAnKlT/qNU+Kf+RR8585cLbaGK/bH4CduF1wNfyX/yJL8kY7aSsYmiH8P+5pFkzHdmn+U/qMhUanWZdVYr5Ej4S1wm3qyGzYmuugtZ2Yai+oLSppLcgTv2glnPkP0iNRk+H5T1bXGOP+ZQBHrlJk6lysxA/wDkYR/zBkP+2YGjbhw3wWuZZVxslOU2JZSDRoVARb6uuBcHQ7yZYYWoaiK7IyG+VgzBzv6rZgBfeBe32h3TA9lpdE8T85nOBA+iuBwLfAD5zp1xk1z9UtxOGHk/ZOJFCqrk9Xcw/Cd/pv8AZKn6WSB46ziWnJtt5cMJrPlzsMYfFdIoPR4gZgoW4Wqv9pbTQMGDeeaZ3yV2oKuGpXYZwCtrjMej0vbeerlPtlVzh0lrYJ2VhehUSpdSCRZgtQGx06jtpCsawP8AWMDWpa9Jhvr6WoLFRfpVG/eCfa47hOCY01MDmU/WYRw6EG/V61RNe4MtRf8AMkfkhi8mKp78rhlIItoynQrbvAkbYlTL09M6jIyd/wDZVlA9wPrCal4PnBbDjFU6VNT0dQ1Kec3+rqDMoAA8Qd/2vOTDynxFbC06uGC56qXK2Vitgb3LEBVzaXPhNc06h6e2nXwyg33dVVS59iSZSx5oYFLHro7C+8WbpBoLb7MRc9542gqXtJnrMQD1qihgDlXKUJ6pLWGgY6mUuIxN+juScpO/fa26/h85ZYDo6lamtZzTTqipUIJ3qC+g77AeZJMg7bem2KWnRtlUWJGt2d8x142BA9hhVtsWhlpoONrnzOp+M54jY1au7vTaiAGyWeoVbqDU2ykWuTx4GSsGQNeA19g1PuEqlwbEZsxBbrEeLaka+cnknkvP7Vkv5/Vrx3iX3y2fh9rbMxS9umpHetajfS/e4I3TL+ba5OIq1AQtCiUylgetUBG9WNtF7+MpMFyhxGHdHpqhdcwZiWGdWWyoQu4DQ8dVEsds8s69bCjMMhqO1wrE3VAqjUgfaqPp+CdOfXOffZf4z/T23r2zGM4vbjrWqM3WYu2bL9lr9ZcvBQb24Tvw3LYbg4Xv3Tjjttg5CyZyR1kSlTphNDlsyKDoQBck3vfU6yPhtvZuo9JHuwyirTDsL6AXK6i/zjvzdeLnZz6vwc+PnvrL1i5xuCauKTZhYqS173tU1JHf1dPCX2ya/SYtVuSzMqjj1VAHuNWUmy8O1TGW63RglSQNMtGmwI/isbecyPkLgukx1BraDpKu7cDquvA9ZfZeOqxG4Poq9wic7RMNPIvOCttpYr9r8VUzlgR/UsR+Ue51M+843/8ATxX7T4AL8pw2af6pX/Zn5QmMeMk4o9VPy/MyNJeMHVTyt6G/zgdeCXridu1h9YfIfpE6MM1mEkbV1f8AdHwEJiHS4+Rnz+fdOykLEdx0g0bX71+HA/z3w0yfk3TVgguL5u8X3/8AczTC4TJTdd5LE+5ZrHZFXLUU2uCfgO/h/wCjNn7KxQcLrfW3ceG8cD7p168nqkn2eTni8+W78KiYduqv5R8BOZadGEPUX8o/SJ2Ezk9WL7k1s+pVFcIbA0wt82iuSSrsjEI4Fjv10toGYy12xgxSwOLQ1MxelUIAJYL1GsA1gLCw3AbvGV/IzHrSaqWNjlW2hOoLXsRunDlftcfRKqL1c4yX3nrkKfPS59kDHdi1i1ekb36wO617C5NuHunVhMRrXqd5qH+Ktp859wuJKB6unUU5QP8AEbqoNPEz7hMARSVO+xJ07IFhf1Y+nfBim2BgBVxuVnWmqU1BqPYohyq92DaNuYZeJ04zJtq4SlXJNQgIrM4QjcouFYrbTqqN/iOEk7N2VTphnsA1RsxNtfD/AJ9sqdrcqOlIwtAmplbNlHYz8N3aIJ8dbDcLSaqlxS9bdYkkkd19w9APSQF2a1NxUc5Q+YK27rWG72NMt2XyWY1AKwYtlz2OgIJtqd/uEsdt7OoVclOsSzAnLTpavcgXAAv3CTRj2BqqUy5wQVyk5gTYixlnSwQO5j6Ay12RzMPX1YNh04dIc1T+AbvaR5SbV5iKg/s8QvtuvwUzpKmMfbZ34h/Cf+ZHxeyHcWzqAFygC4t1nYm5G8lz7u6Xdfmg2inYrBvy1SP1ESFV5BbXp8Gb2o/wzS+omxSDkuw4k/vj52nbhNiMtRCV0Vgb3U7teB8JNqbI2pT7VBz/AJRt65RIr7QxSduiPQg/qMepMduwzUpdO7KczU2Vb/fqHUgewC/4jNmc2OCF3qa6LkF/uhsot/AfdNWU9o1alSkppsoLi9lJBt1xvXhl4TePIbBdHhVJGra+mnxv6zNqxkUREivJXOaltq4v9s/62tIuzG/q9b9m3wMtOd6ll2tifFr+vW+cptmP9TVH/wBbfpMCmMnVlvSQ+J+CyDJ41pL+Y/BYRBU2MkVHuRf7onCmmuouLHjxtp79ZJo1yhuu7dY9YWvccPGCuRwtgRwOobhffb01iil9Dow013Efz/Pda0uUCWtUw1I9+XNTJt35TORxeBftUq1P8lQN+oGXDVfhsG6tdSND2TmHy98zLkxVIXrWH1nA30ssoloYU9jFOnhUp3t7VPylns5RTptaqtUXJzLfTQC2u7d75cROw56i/lH6ROy86sOeov5R8BOeaZaT9n1subxt85A2tizUqKq7qdydLguRYD90En2+EsdlcncZi+rhqRynfWfq0l4aE9ph3AG3uk/Fcz+Ppi1M0Ki9xqupJJubhqdjqeJ14wMepkOVA1pob3H95U3XH4VBsO+7HuM7MZt6nSU267H7u4dwzbrbt15247kLtNO3hKrAf4b0nH8Kvf3StTkzi6jikMLXVm3B6NRR53K2mcEbZePfF1yuIZlpBGfJSNiwW11JO/Q+A0mTYbErRyrhqSUlvZhbNUJFVlYZwdcmS+a+ummt5a8neZXEBlqV6yU9CCir0jFWUqQTcKND4zZewuSOHwgHRpdx/eP1n1368L3O62+MGAcn+QeJr61S9JGGrOxNVr9qynUA6b7CwGk2Bye5J4fBA9EvWbtOxux9vAeAlzE0EREBERATiyA6HWcogRG2RQLZjSplhx6NL92+3jJQFp9iAiIgedOfrYDU8d09upXUG/4lAUj3X/eE1/s6poy/eUj1BHznqbnA5JrtHBvSt9YBmpn8Q4X8d3nY8J5cr7MqUqhVhZlJBB03aboSo/8AQ9Ub0b2DN+m87sLhNSHuqrvuQpvwALWt5zJNm49SAHY3t9sHcBYdY6aDTfwlygDjgw8CGHumsTWEVMGzahNNwyDMLea7/OdXR20OngZmtXYtBt9Jb94XKfVbTqbYafZeovh0hYejhhJhrD+inE0plFTYDcGRvzUlH+qmVMiVtiOP7tT+SoV91RT8Yyqolw5Y2UEnuEuthm1CqO5v9onXWoVEpEIhUses1gXC23XViLX8BOzYyZaVRbEa8fISpWQU9FXyHwn0akAakmwHEk6ACRK+0VUWGptMv5qeTr4vEfSag+poN1e5q29R4he0fHL4zKxsfkByfqYPClaulR6hqMt8wW4VQoI03ICbaXJmSwIhSLREBERAREQEREBERAREQEREBERATGdvc3mExbF3Uq53sltT3lWBW/ja5mTRA1jiuZdR/Y1h5MhB/iRrf6ZTYvmnxS9kK/irqfc4Qzc8QNB4nkpjKPap1AB3q9vUBl98rWFUGxUHysT6A3909G2nTiMDTqC1REcfiUN8RLqY87VMTl7S287j4icfpinvHv8AhN64rkPgql70FW/3C1P3IQJQ47mgwj9h6iH9xh71v75dMajqVV+8Pbp8ZEqMzZaYGZzYWRSS3doNWY+E2aeY7raYoBf2Jzez6y1/GZxyb5F4XAj6lLuR1qr9aq3fduA8FsPCTTGsuS/M3WrWqYwmim/o1sax8zqKfvPgJuDZmzKeHpJSoqFpoLKo/wCTqSTqSd5MlRIpERAREQEREBERAREQEREBERAREQEREBERAREQEREBERAREQEREBERAREQEREBERAREQEREBERAREQEREBERAREQEREBERAREQEREBERAREQEREBERAREQEREBERAREQEREBERAREQEREBERAREQEREBERAREQEREBERAREQEREBERAREQERED/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0" name="Picture 4" descr="http://t2.gstatic.com/images?q=tbn:ANd9GcSVEXB88k8nojJB86OZOLVJlc7z2KUh8T0io3AUpPbGSA6BtKFg"/>
          <p:cNvPicPr>
            <a:picLocks noChangeAspect="1" noChangeArrowheads="1"/>
          </p:cNvPicPr>
          <p:nvPr/>
        </p:nvPicPr>
        <p:blipFill>
          <a:blip r:embed="rId4" cstate="print"/>
          <a:srcRect/>
          <a:stretch>
            <a:fillRect/>
          </a:stretch>
        </p:blipFill>
        <p:spPr bwMode="auto">
          <a:xfrm>
            <a:off x="2286000" y="4648200"/>
            <a:ext cx="39624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41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dirty="0" smtClean="0"/>
              <a:t>Textual Connections</a:t>
            </a:r>
            <a:endParaRPr lang="en-US" dirty="0"/>
          </a:p>
        </p:txBody>
      </p:sp>
      <p:sp>
        <p:nvSpPr>
          <p:cNvPr id="3" name="Content Placeholder 2"/>
          <p:cNvSpPr>
            <a:spLocks noGrp="1"/>
          </p:cNvSpPr>
          <p:nvPr>
            <p:ph idx="1"/>
          </p:nvPr>
        </p:nvSpPr>
        <p:spPr>
          <a:xfrm>
            <a:off x="381000" y="914400"/>
            <a:ext cx="8382000" cy="5715000"/>
          </a:xfrm>
        </p:spPr>
        <p:txBody>
          <a:bodyPr>
            <a:normAutofit fontScale="92500" lnSpcReduction="20000"/>
          </a:bodyPr>
          <a:lstStyle/>
          <a:p>
            <a:r>
              <a:rPr lang="en-US" b="1" dirty="0" smtClean="0">
                <a:solidFill>
                  <a:srgbClr val="00B050"/>
                </a:solidFill>
              </a:rPr>
              <a:t>What is the policy that has been established within the text? What can you infer to be the future ramifications of such a policy?</a:t>
            </a:r>
          </a:p>
          <a:p>
            <a:r>
              <a:rPr lang="en-US" dirty="0" smtClean="0">
                <a:solidFill>
                  <a:schemeClr val="accent6">
                    <a:lumMod val="75000"/>
                  </a:schemeClr>
                </a:solidFill>
              </a:rPr>
              <a:t>Cite evidence from the passage below:</a:t>
            </a:r>
          </a:p>
          <a:p>
            <a:pPr>
              <a:buNone/>
            </a:pPr>
            <a:endParaRPr lang="en-US" i="1" dirty="0" smtClean="0"/>
          </a:p>
          <a:p>
            <a:pPr>
              <a:buNone/>
            </a:pPr>
            <a:r>
              <a:rPr lang="en-US" i="1" dirty="0" smtClean="0"/>
              <a:t>“We’ve got a fabulously deep hole! Scientists say it’s at least five thousand meters deep! Perfect for the disposal of such things as waste from nuclear reactors.” Government authorities granted permission. Nuclear power plants fought for contracts.. The people of the village were a bit worried about this, but they consented when it was explained that there would be absolutely no above-ground contamination for several thousand years and that they would share in the profits.</a:t>
            </a:r>
            <a:endParaRPr lang="en-US"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dirty="0" smtClean="0"/>
              <a:t>Contemporary Connections</a:t>
            </a:r>
            <a:endParaRPr lang="en-US" dirty="0"/>
          </a:p>
        </p:txBody>
      </p:sp>
      <p:graphicFrame>
        <p:nvGraphicFramePr>
          <p:cNvPr id="4" name="Content Placeholder 3"/>
          <p:cNvGraphicFramePr>
            <a:graphicFrameLocks noGrp="1"/>
          </p:cNvGraphicFramePr>
          <p:nvPr>
            <p:ph idx="1"/>
          </p:nvPr>
        </p:nvGraphicFramePr>
        <p:xfrm>
          <a:off x="457200" y="914400"/>
          <a:ext cx="8229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fontScale="90000"/>
          </a:bodyPr>
          <a:lstStyle/>
          <a:p>
            <a:r>
              <a:rPr lang="en-US" dirty="0" smtClean="0">
                <a:hlinkClick r:id="rId3"/>
              </a:rPr>
              <a:t>PPA-Developing Solutions</a:t>
            </a:r>
            <a:r>
              <a:rPr lang="en-US" dirty="0" smtClean="0"/>
              <a:t/>
            </a:r>
            <a:br>
              <a:rPr lang="en-US" dirty="0" smtClean="0"/>
            </a:br>
            <a:r>
              <a:rPr lang="en-US" dirty="0" smtClean="0"/>
              <a:t>Work Time Activity</a:t>
            </a:r>
            <a:endParaRPr lang="en-US" dirty="0"/>
          </a:p>
        </p:txBody>
      </p:sp>
      <p:sp>
        <p:nvSpPr>
          <p:cNvPr id="3" name="Content Placeholder 2"/>
          <p:cNvSpPr>
            <a:spLocks noGrp="1"/>
          </p:cNvSpPr>
          <p:nvPr>
            <p:ph idx="1"/>
          </p:nvPr>
        </p:nvSpPr>
        <p:spPr>
          <a:xfrm>
            <a:off x="457200" y="1371600"/>
            <a:ext cx="8229600" cy="5181600"/>
          </a:xfrm>
        </p:spPr>
        <p:txBody>
          <a:bodyPr>
            <a:normAutofit fontScale="92500" lnSpcReduction="10000"/>
          </a:bodyPr>
          <a:lstStyle/>
          <a:p>
            <a:r>
              <a:rPr lang="en-US" b="1" dirty="0" smtClean="0">
                <a:solidFill>
                  <a:schemeClr val="accent4">
                    <a:lumMod val="60000"/>
                    <a:lumOff val="40000"/>
                  </a:schemeClr>
                </a:solidFill>
              </a:rPr>
              <a:t>Select </a:t>
            </a:r>
            <a:r>
              <a:rPr lang="en-US" b="1" i="1" dirty="0" smtClean="0">
                <a:solidFill>
                  <a:schemeClr val="accent4">
                    <a:lumMod val="60000"/>
                    <a:lumOff val="40000"/>
                  </a:schemeClr>
                </a:solidFill>
              </a:rPr>
              <a:t>one </a:t>
            </a:r>
            <a:r>
              <a:rPr lang="en-US" b="1" dirty="0" smtClean="0">
                <a:solidFill>
                  <a:schemeClr val="accent4">
                    <a:lumMod val="60000"/>
                    <a:lumOff val="40000"/>
                  </a:schemeClr>
                </a:solidFill>
              </a:rPr>
              <a:t>environmental issue that was discussed within today’s lesson.</a:t>
            </a:r>
          </a:p>
          <a:p>
            <a:endParaRPr lang="en-US" dirty="0" smtClean="0"/>
          </a:p>
          <a:p>
            <a:r>
              <a:rPr lang="en-US" b="1" dirty="0" smtClean="0">
                <a:solidFill>
                  <a:schemeClr val="accent4">
                    <a:lumMod val="60000"/>
                    <a:lumOff val="40000"/>
                  </a:schemeClr>
                </a:solidFill>
              </a:rPr>
              <a:t>Develop an organization that you would create that would attempt to resolve or improve upon your selected issue.</a:t>
            </a:r>
          </a:p>
          <a:p>
            <a:endParaRPr lang="en-US" dirty="0" smtClean="0"/>
          </a:p>
          <a:p>
            <a:r>
              <a:rPr lang="en-US" b="1" dirty="0" smtClean="0">
                <a:solidFill>
                  <a:srgbClr val="0070C0"/>
                </a:solidFill>
                <a:latin typeface="Comic Sans MS" pitchFamily="66" charset="0"/>
              </a:rPr>
              <a:t>Consider the following facets to include in your organization’s proposal in order to resolve/improve the issue:</a:t>
            </a:r>
          </a:p>
          <a:p>
            <a:pPr lvl="1"/>
            <a:r>
              <a:rPr lang="en-US" b="1" dirty="0" smtClean="0">
                <a:solidFill>
                  <a:srgbClr val="0070C0"/>
                </a:solidFill>
                <a:latin typeface="Comic Sans MS" pitchFamily="66" charset="0"/>
              </a:rPr>
              <a:t>Poster Designs</a:t>
            </a:r>
          </a:p>
          <a:p>
            <a:pPr lvl="1"/>
            <a:r>
              <a:rPr lang="en-US" b="1" dirty="0" smtClean="0">
                <a:solidFill>
                  <a:srgbClr val="0070C0"/>
                </a:solidFill>
                <a:latin typeface="Comic Sans MS" pitchFamily="66" charset="0"/>
              </a:rPr>
              <a:t>Fundraisers</a:t>
            </a:r>
          </a:p>
          <a:p>
            <a:pPr lvl="1"/>
            <a:r>
              <a:rPr lang="en-US" b="1" dirty="0" smtClean="0">
                <a:solidFill>
                  <a:srgbClr val="0070C0"/>
                </a:solidFill>
                <a:latin typeface="Comic Sans MS" pitchFamily="66" charset="0"/>
              </a:rPr>
              <a:t>Service Projects</a:t>
            </a:r>
          </a:p>
          <a:p>
            <a:pPr lvl="1"/>
            <a:r>
              <a:rPr lang="en-US" b="1" dirty="0" smtClean="0">
                <a:solidFill>
                  <a:srgbClr val="0070C0"/>
                </a:solidFill>
                <a:latin typeface="Comic Sans MS" pitchFamily="66" charset="0"/>
              </a:rPr>
              <a:t>Special Events</a:t>
            </a:r>
            <a:endParaRPr lang="en-US" b="1" dirty="0">
              <a:solidFill>
                <a:srgbClr val="0070C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2000"/>
                                        <p:tgtEl>
                                          <p:spTgt spid="3">
                                            <p:txEl>
                                              <p:pRg st="4" end="4"/>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amond(in)">
                                      <p:cBhvr>
                                        <p:cTn id="20" dur="2000"/>
                                        <p:tgtEl>
                                          <p:spTgt spid="3">
                                            <p:txEl>
                                              <p:pRg st="5" end="5"/>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amond(in)">
                                      <p:cBhvr>
                                        <p:cTn id="23" dur="2000"/>
                                        <p:tgtEl>
                                          <p:spTgt spid="3">
                                            <p:txEl>
                                              <p:pRg st="6" end="6"/>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amond(in)">
                                      <p:cBhvr>
                                        <p:cTn id="26" dur="2000"/>
                                        <p:tgtEl>
                                          <p:spTgt spid="3">
                                            <p:txEl>
                                              <p:pRg st="7" end="7"/>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amond(in)">
                                      <p:cBhvr>
                                        <p:cTn id="2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nival">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Carnival</Template>
  <TotalTime>77</TotalTime>
  <Words>326</Words>
  <Application>Microsoft Office PowerPoint</Application>
  <PresentationFormat>On-screen Show (4:3)</PresentationFormat>
  <Paragraphs>43</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Carnival</vt:lpstr>
      <vt:lpstr>Protecting the Environment: A Lesson to be Learned within, “He-y, Come on  Ou-t!” by Shinichi Hoshi</vt:lpstr>
      <vt:lpstr>Why is it Important to Protect Our Environment?</vt:lpstr>
      <vt:lpstr>What is considered to be harmful for our environment? Defining the Problem</vt:lpstr>
      <vt:lpstr>Video Response:  PPA: Defining the Problem</vt:lpstr>
      <vt:lpstr>Textual Connections</vt:lpstr>
      <vt:lpstr>Contemporary Connections</vt:lpstr>
      <vt:lpstr>PPA-Developing Solutions Work Time Activity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the Environment: A Lesson to be learned within, “He-y, Come on Ou-t!” by Shinichi Hoshi</dc:title>
  <dc:creator>fsuteam</dc:creator>
  <cp:lastModifiedBy>Joe Montecalvo</cp:lastModifiedBy>
  <cp:revision>12</cp:revision>
  <dcterms:created xsi:type="dcterms:W3CDTF">2013-02-28T19:56:25Z</dcterms:created>
  <dcterms:modified xsi:type="dcterms:W3CDTF">2013-03-25T14:17:41Z</dcterms:modified>
</cp:coreProperties>
</file>