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D79D-D5C9-48E6-8499-B6ABA6A2F64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69B4-C1F5-48C7-AF4F-E1FE52B79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ap.org/obesity/SoundAdvice/audio/Hassink/HassinkComplete.mp3" TargetMode="External"/><Relationship Id="rId2" Type="http://schemas.openxmlformats.org/officeDocument/2006/relationships/hyperlink" Target="http://www.cdc.gov/healthyyouth/obesity/fact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tterhealth.vic.gov.au/bhcv2/bhcarticles.nsf/pages/Obesity_in_children" TargetMode="External"/><Relationship Id="rId4" Type="http://schemas.openxmlformats.org/officeDocument/2006/relationships/hyperlink" Target="http://mollenfoundation.org/2011/04/childhood-obesity-emotional-effects-and-sedentary-lifestyl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1277961/" TargetMode="External"/><Relationship Id="rId2" Type="http://schemas.openxmlformats.org/officeDocument/2006/relationships/hyperlink" Target="http://www.articledoctor.com/healthcare-systems/arguments-on-childhood-obesity-120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hildrens.org/health/causes-of-child-obesity/" TargetMode="External"/><Relationship Id="rId2" Type="http://schemas.openxmlformats.org/officeDocument/2006/relationships/hyperlink" Target="http://children.webmd.com/guide/obesity-childr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wjf.org/en/research-publications/find-rwjf-research/2010/11/fast-food-facts.html" TargetMode="External"/><Relationship Id="rId4" Type="http://schemas.openxmlformats.org/officeDocument/2006/relationships/hyperlink" Target="http://www.rwjf.org/en/research-publications/find-rwjf-research/2009/11/the-negative-impact-of-sugar-sweetened-beverages-on-children-s-h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l.org/issues-research/health/childhood-obesity-2005-policy-options-nutrition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letsmove.gov/about" TargetMode="External"/><Relationship Id="rId4" Type="http://schemas.openxmlformats.org/officeDocument/2006/relationships/hyperlink" Target="http://www.obesitycampaign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Comic Sans MS" pitchFamily="66" charset="0"/>
              </a:rPr>
              <a:t>What social issues do you think these children are dealing with?</a:t>
            </a:r>
            <a:endParaRPr lang="en-US" i="1" dirty="0">
              <a:latin typeface="Comic Sans MS" pitchFamily="66" charset="0"/>
            </a:endParaRPr>
          </a:p>
        </p:txBody>
      </p:sp>
      <p:pic>
        <p:nvPicPr>
          <p:cNvPr id="4" name="Picture 3" descr="obesity (bo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971800"/>
            <a:ext cx="4038600" cy="3352800"/>
          </a:xfrm>
          <a:prstGeom prst="rect">
            <a:avLst/>
          </a:prstGeom>
        </p:spPr>
      </p:pic>
      <p:pic>
        <p:nvPicPr>
          <p:cNvPr id="5" name="Picture 4" descr="boy in fr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895600"/>
            <a:ext cx="3962400" cy="3367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latin typeface="Comic Sans MS" pitchFamily="66" charset="0"/>
              </a:rPr>
              <a:t>Defining the Problem</a:t>
            </a:r>
            <a:endParaRPr lang="en-US" sz="6000" b="1" i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b="1" i="1" dirty="0" smtClean="0">
                <a:latin typeface="Comic Sans MS" pitchFamily="66" charset="0"/>
              </a:rPr>
              <a:t>What physical problems arise from childhood obesity?</a:t>
            </a:r>
          </a:p>
          <a:p>
            <a:r>
              <a:rPr lang="en-US" sz="4600" b="1" i="1" dirty="0" smtClean="0">
                <a:latin typeface="Comic Sans MS" pitchFamily="66" charset="0"/>
              </a:rPr>
              <a:t>What emotional problems arise from childhood obesity?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http://www.cdc.gov/healthyyouth/obesity/facts.htm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http://www2.aap.org/obesity/SoundAdvice/audio/Hassink/HassinkComplete.mp3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http://mollenfoundation.org/2011/04/childhood-obesity-emotional-effects-and-sedentary-lifestyles/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http://www.betterhealth.vic.gov.au/bhcv2/bhcarticles.nsf/pages/Obesity_in_children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What is the evidence?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evidence can be provided to demonstrate the consequences of an inactive and overweight child?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http://www.articledoctor.com/healthcare-systems/arguments-on-childhood-obesity-1207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http://www.ncbi.nlm.nih.gov/pmc/articles/PMC1277961/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smtClean="0">
                <a:latin typeface="Comic Sans MS" pitchFamily="66" charset="0"/>
              </a:rPr>
              <a:t>What are the causes?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>
                <a:latin typeface="Comic Sans MS" pitchFamily="66" charset="0"/>
              </a:rPr>
              <a:t>What are the reasons for such a large population of obese children?</a:t>
            </a:r>
          </a:p>
          <a:p>
            <a:pPr>
              <a:buNone/>
            </a:pPr>
            <a:endParaRPr lang="en-US" sz="4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http://children.webmd.com/guide/obesity-children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http://childrens.org/health/causes-of-child-obesity/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http://www.rwjf.org/en/research-publications/find-rwjf-research/2009/11/the-negative-impact-of-sugar-sweetened-beverages-on-children-s-h.html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http://www.rwjf.org/en/research-publications/find-rwjf-research/2010/11/fast-food-facts.html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Existing Policies on Obesity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>
                <a:latin typeface="Comic Sans MS" pitchFamily="66" charset="0"/>
              </a:rPr>
              <a:t>What are some actions taken in the prevention of childhood obesity?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http://www.ncsl.org/issues-research/health/childhood-obesity-2005-policy-options-nutrition.aspx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http://www.obesitycampaign.org/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http://www.letsmove.gov/about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ets-Move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4495800"/>
            <a:ext cx="2936402" cy="21430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3000" t="60000" r="15000" b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best ways to deal with this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Based on the information you just learned, what are some things we can do to be more aware of the foods we eat and have a more active life style? Answer this question by doing one of the following activities. 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Create an educational poster that highlights what you can do to live a healthier life style and the benefits of such a life style.</a:t>
            </a:r>
          </a:p>
          <a:p>
            <a:pPr algn="ctr">
              <a:buNone/>
            </a:pPr>
            <a:r>
              <a:rPr lang="en-US" sz="2400" dirty="0" smtClean="0">
                <a:latin typeface="Comic Sans MS" pitchFamily="66" charset="0"/>
              </a:rPr>
              <a:t>OR</a:t>
            </a:r>
          </a:p>
          <a:p>
            <a:pPr algn="ctr">
              <a:buNone/>
            </a:pP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Write an editorial for the school newspaper persuading students to consider the effects of an active and healthier life style. 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What social issues do you think these children are dealing with?</vt:lpstr>
      <vt:lpstr>Defining the Problem</vt:lpstr>
      <vt:lpstr>What is the evidence?</vt:lpstr>
      <vt:lpstr>What are the causes?</vt:lpstr>
      <vt:lpstr>Existing Policies on Obesity</vt:lpstr>
      <vt:lpstr>What are the best ways to deal with this issue?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 the social issue is demonstrated in these pictures?</dc:title>
  <dc:creator>teachsfa</dc:creator>
  <cp:lastModifiedBy>Joe Montecalvo</cp:lastModifiedBy>
  <cp:revision>9</cp:revision>
  <dcterms:created xsi:type="dcterms:W3CDTF">2013-03-01T18:02:00Z</dcterms:created>
  <dcterms:modified xsi:type="dcterms:W3CDTF">2013-03-04T17:00:17Z</dcterms:modified>
</cp:coreProperties>
</file>