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2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000"/>
              </a:lnSpc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 dirty="0">
                <a:solidFill>
                  <a:schemeClr val="bg1"/>
                </a:solidFill>
                <a:sym typeface="Wingdings"/>
              </a:rPr>
              <a:t>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ts val="32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ts val="3200"/>
              </a:lnSpc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5F4F83C-B477-DF4D-9522-CFE50F5123AC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71B43A0-7A36-E147-903B-BBA1C9DA9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o.ucar.edu/kids/green/cycles6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2.maxwell.syr.edu/plegal/TIPS/select.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education.jlab.org/itselemental/ele006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2.maxwell.syr.edu/plegal/TIPS/selec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gather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identify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pa.gov/climatechange/EPAactiviti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existing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te.cet.edu/gcc/?/resourcecenter/slideshow/3/1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2.maxwell.syr.edu/plegal/TIPS/existing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olgemuthe.psd401.net/Global%20sci/06%20-%20earthcycles/lessonplans/06earthcycles13.htm" TargetMode="External"/><Relationship Id="rId2" Type="http://schemas.openxmlformats.org/officeDocument/2006/relationships/hyperlink" Target="http://eo.ucar.edu/kids/green/cycles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te.cet.edu/gcc/?/resourcecenter/slideshow/3/1" TargetMode="External"/><Relationship Id="rId5" Type="http://schemas.openxmlformats.org/officeDocument/2006/relationships/hyperlink" Target="http://www.epa.gov/climatechange/EPAactivities.html" TargetMode="External"/><Relationship Id="rId4" Type="http://schemas.openxmlformats.org/officeDocument/2006/relationships/hyperlink" Target="http://education.jlab.org/itselemental/ele00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762000"/>
            <a:ext cx="7808976" cy="1088136"/>
          </a:xfrm>
        </p:spPr>
        <p:txBody>
          <a:bodyPr>
            <a:noAutofit/>
          </a:bodyPr>
          <a:lstStyle/>
          <a:p>
            <a:r>
              <a:rPr lang="en-US" sz="3200" dirty="0" smtClean="0"/>
              <a:t>Aim:  How do people affect the carbon cycle?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57400"/>
            <a:ext cx="6161170" cy="4088777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6525768"/>
            <a:ext cx="9144000" cy="33223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James Bishop           Albert Shanker School for Visual and Performing Arts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Carbon Cycle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Carbon?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1143000"/>
          </a:xfrm>
        </p:spPr>
        <p:txBody>
          <a:bodyPr/>
          <a:lstStyle/>
          <a:p>
            <a:r>
              <a:rPr lang="en-US" dirty="0" smtClean="0"/>
              <a:t>Click Below to find out!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is the Carbon Cycle?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4"/>
          </p:nvPr>
        </p:nvSpPr>
        <p:spPr>
          <a:xfrm>
            <a:off x="4926330" y="5397500"/>
            <a:ext cx="3931920" cy="954086"/>
          </a:xfrm>
        </p:spPr>
        <p:txBody>
          <a:bodyPr/>
          <a:lstStyle/>
          <a:p>
            <a:r>
              <a:rPr lang="en-US" dirty="0" smtClean="0"/>
              <a:t>Click me to Find out!</a:t>
            </a:r>
            <a:endParaRPr lang="en-US" dirty="0"/>
          </a:p>
        </p:txBody>
      </p:sp>
      <p:pic>
        <p:nvPicPr>
          <p:cNvPr id="33" name="Picture 3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590800"/>
            <a:ext cx="2895600" cy="2806700"/>
          </a:xfrm>
          <a:prstGeom prst="rect">
            <a:avLst/>
          </a:prstGeom>
        </p:spPr>
      </p:pic>
      <p:pic>
        <p:nvPicPr>
          <p:cNvPr id="6146" name="Picture 2" descr="https://encrypted-tbn1.gstatic.com/images?q=tbn:ANd9GcSWOUBeDhwmDs5ablC_LBYbNwftULn-hwYoP7gfCgJF9reyd4Cbz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429000"/>
            <a:ext cx="2619375" cy="1743076"/>
          </a:xfrm>
          <a:prstGeom prst="rect">
            <a:avLst/>
          </a:prstGeom>
          <a:noFill/>
        </p:spPr>
      </p:pic>
      <p:sp>
        <p:nvSpPr>
          <p:cNvPr id="10" name="TextBox 9">
            <a:hlinkClick r:id="rId6"/>
          </p:cNvPr>
          <p:cNvSpPr txBox="1"/>
          <p:nvPr/>
        </p:nvSpPr>
        <p:spPr>
          <a:xfrm>
            <a:off x="7965729" y="43934"/>
            <a:ext cx="1178271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PPA Step 1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Emissions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7575" y="1905001"/>
            <a:ext cx="3931920" cy="4514850"/>
          </a:xfrm>
        </p:spPr>
        <p:txBody>
          <a:bodyPr>
            <a:noAutofit/>
          </a:bodyPr>
          <a:lstStyle/>
          <a:p>
            <a:r>
              <a:rPr lang="en-US" sz="2800" dirty="0" smtClean="0"/>
              <a:t>Burning Fossil fuels adds carbon dioxide to the atmosphere.</a:t>
            </a:r>
          </a:p>
          <a:p>
            <a:endParaRPr lang="en-US" sz="2800" dirty="0" smtClean="0"/>
          </a:p>
          <a:p>
            <a:r>
              <a:rPr lang="en-US" sz="2800" dirty="0" smtClean="0"/>
              <a:t>Deforestation of the rainforest Makes it harder for plants to soak up the Carbon Dioxide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745" y="3352800"/>
            <a:ext cx="4364505" cy="121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Carbon Dioxide in the atmosphere absorbs heat</a:t>
            </a:r>
            <a:endParaRPr lang="en-US" sz="2800" dirty="0"/>
          </a:p>
        </p:txBody>
      </p:sp>
      <p:pic>
        <p:nvPicPr>
          <p:cNvPr id="25602" name="Picture 2" descr="fac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9495" y="1533524"/>
            <a:ext cx="2857500" cy="1819276"/>
          </a:xfrm>
          <a:prstGeom prst="rect">
            <a:avLst/>
          </a:prstGeom>
          <a:noFill/>
        </p:spPr>
      </p:pic>
      <p:pic>
        <p:nvPicPr>
          <p:cNvPr id="25604" name="Picture 4" descr="https://encrypted-tbn2.gstatic.com/images?q=tbn:ANd9GcQX9BO8DsuTHJMwyOKwgsrP_geCa1wySc0QpcJIogWC4ULKAC_RW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9495" y="4572000"/>
            <a:ext cx="2466975" cy="1847851"/>
          </a:xfrm>
          <a:prstGeom prst="rect">
            <a:avLst/>
          </a:prstGeom>
          <a:noFill/>
        </p:spPr>
      </p:pic>
      <p:sp>
        <p:nvSpPr>
          <p:cNvPr id="9" name="TextBox 8">
            <a:hlinkClick r:id="rId4"/>
          </p:cNvPr>
          <p:cNvSpPr txBox="1"/>
          <p:nvPr/>
        </p:nvSpPr>
        <p:spPr>
          <a:xfrm>
            <a:off x="7965729" y="43934"/>
            <a:ext cx="1178271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PPA Step 1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problem with carbon dioxide?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4572000" y="2133600"/>
            <a:ext cx="4286250" cy="4419600"/>
          </a:xfrm>
        </p:spPr>
        <p:txBody>
          <a:bodyPr/>
          <a:lstStyle/>
          <a:p>
            <a:r>
              <a:rPr lang="en-US" dirty="0" smtClean="0"/>
              <a:t>What does this graph tell you about carbon dioxide emissions?</a:t>
            </a:r>
          </a:p>
          <a:p>
            <a:pPr lvl="1"/>
            <a:r>
              <a:rPr lang="en-US" dirty="0" smtClean="0"/>
              <a:t>The amount of CO2 is increasing.</a:t>
            </a:r>
          </a:p>
          <a:p>
            <a:r>
              <a:rPr lang="en-US" dirty="0" smtClean="0"/>
              <a:t>Why is this so bad?</a:t>
            </a:r>
          </a:p>
          <a:p>
            <a:pPr lvl="1"/>
            <a:r>
              <a:rPr lang="en-US" dirty="0" smtClean="0"/>
              <a:t>Global Warming or Climate Change</a:t>
            </a:r>
          </a:p>
          <a:p>
            <a:pPr lvl="1"/>
            <a:r>
              <a:rPr lang="en-US" dirty="0" smtClean="0"/>
              <a:t>Increased Temperature</a:t>
            </a:r>
          </a:p>
          <a:p>
            <a:endParaRPr lang="en-US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4572000" cy="4572000"/>
          </a:xfrm>
          <a:prstGeom prst="rect">
            <a:avLst/>
          </a:prstGeom>
        </p:spPr>
      </p:pic>
      <p:sp>
        <p:nvSpPr>
          <p:cNvPr id="5" name="TextBox 4">
            <a:hlinkClick r:id="rId3"/>
          </p:cNvPr>
          <p:cNvSpPr txBox="1"/>
          <p:nvPr/>
        </p:nvSpPr>
        <p:spPr>
          <a:xfrm>
            <a:off x="7965729" y="43934"/>
            <a:ext cx="1178271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PPA Step 2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causes increased carbon  emissions?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0" y="2133600"/>
            <a:ext cx="3619500" cy="3992563"/>
          </a:xfrm>
        </p:spPr>
        <p:txBody>
          <a:bodyPr/>
          <a:lstStyle/>
          <a:p>
            <a:r>
              <a:rPr lang="en-US" dirty="0" smtClean="0"/>
              <a:t>Carbon Emissions come from many different sources.</a:t>
            </a:r>
          </a:p>
          <a:p>
            <a:pPr lvl="1"/>
            <a:r>
              <a:rPr lang="en-US" dirty="0" smtClean="0"/>
              <a:t>Identify some of the different sources of carbon emissions in your everyday life.</a:t>
            </a:r>
            <a:endParaRPr lang="en-US" dirty="0"/>
          </a:p>
        </p:txBody>
      </p:sp>
      <p:pic>
        <p:nvPicPr>
          <p:cNvPr id="4098" name="Picture 2" descr="http://www.google.com/url?source=imglanding&amp;ct=img&amp;q=http://www.folkecenter.dk/mediafiles/folkecenter/technologies/Energy_emissions.jpg&amp;sa=X&amp;ei=Ec0wUaCCLo7V0gGjo4H4AQ&amp;ved=0CAkQ8wc&amp;usg=AFQjCNHz5cqa7NWNj_CepCG-BVZhtmpX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5238750" cy="3905251"/>
          </a:xfrm>
          <a:prstGeom prst="rect">
            <a:avLst/>
          </a:prstGeom>
          <a:noFill/>
        </p:spPr>
      </p:pic>
      <p:sp>
        <p:nvSpPr>
          <p:cNvPr id="5" name="TextBox 4">
            <a:hlinkClick r:id="rId3"/>
          </p:cNvPr>
          <p:cNvSpPr txBox="1"/>
          <p:nvPr/>
        </p:nvSpPr>
        <p:spPr>
          <a:xfrm>
            <a:off x="7965729" y="43934"/>
            <a:ext cx="1178271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PPA Step 3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3999" cy="11410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we doing about carbon emissions?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environmental protection agency (EPA) has taken many steps to try and reduce carbon emissions.</a:t>
            </a:r>
          </a:p>
          <a:p>
            <a:r>
              <a:rPr lang="en-US" dirty="0" smtClean="0"/>
              <a:t>Look at the EPA Webpage and find some strategies that they are using to reduce emissions!</a:t>
            </a:r>
            <a:endParaRPr lang="en-US" dirty="0"/>
          </a:p>
        </p:txBody>
      </p:sp>
      <p:pic>
        <p:nvPicPr>
          <p:cNvPr id="3076" name="Picture 4" descr="https://encrypted-tbn1.gstatic.com/images?q=tbn:ANd9GcRcXYNcT9YNv_lj4Df1defbZkZH0TbH_SdfFfAYr4NFd5cMv90lO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411662"/>
            <a:ext cx="2209800" cy="2209801"/>
          </a:xfrm>
          <a:prstGeom prst="rect">
            <a:avLst/>
          </a:prstGeom>
          <a:noFill/>
        </p:spPr>
      </p:pic>
      <p:sp>
        <p:nvSpPr>
          <p:cNvPr id="7" name="TextBox 6">
            <a:hlinkClick r:id="rId4"/>
          </p:cNvPr>
          <p:cNvSpPr txBox="1"/>
          <p:nvPr/>
        </p:nvSpPr>
        <p:spPr>
          <a:xfrm>
            <a:off x="7965729" y="43934"/>
            <a:ext cx="1178271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PPA Step 4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out policies working?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89058" y="2151063"/>
            <a:ext cx="2869191" cy="3697287"/>
          </a:xfrm>
        </p:spPr>
        <p:txBody>
          <a:bodyPr/>
          <a:lstStyle/>
          <a:p>
            <a:r>
              <a:rPr lang="en-US" dirty="0" smtClean="0"/>
              <a:t>Evaluate the graph!</a:t>
            </a:r>
          </a:p>
          <a:p>
            <a:r>
              <a:rPr lang="en-US" dirty="0" smtClean="0"/>
              <a:t>Do you think our current policies on carbon emissions are effective?  Why?</a:t>
            </a:r>
            <a:endParaRPr lang="en-US" dirty="0"/>
          </a:p>
        </p:txBody>
      </p:sp>
      <p:pic>
        <p:nvPicPr>
          <p:cNvPr id="2050" name="Picture 2" descr="https://encrypted-tbn1.gstatic.com/images?q=tbn:ANd9GcRFvMLgupO2eNUNc-W12kgQ79zpr4HjqFeKEdXZlylK2T7Gteqh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51063"/>
            <a:ext cx="4999958" cy="3697287"/>
          </a:xfrm>
          <a:prstGeom prst="rect">
            <a:avLst/>
          </a:prstGeom>
          <a:noFill/>
        </p:spPr>
      </p:pic>
      <p:sp>
        <p:nvSpPr>
          <p:cNvPr id="8" name="TextBox 7">
            <a:hlinkClick r:id="rId4"/>
          </p:cNvPr>
          <p:cNvSpPr txBox="1"/>
          <p:nvPr/>
        </p:nvSpPr>
        <p:spPr>
          <a:xfrm>
            <a:off x="7965729" y="43934"/>
            <a:ext cx="1178271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PPA Step 4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and Links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http://eo.ucar.edu/kids/green/cycles6.htm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http://wolgemuthe.psd401.net/Global%20sci/06%20-%20earthcycles/lessonplans/06earthcycles13.htm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http://education.jlab.org/itselemental/ele006.html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http://www.epa.gov/climatechange/EPAactivities.html</a:t>
            </a:r>
            <a:r>
              <a:rPr lang="en-US" dirty="0" smtClean="0"/>
              <a:t>  </a:t>
            </a:r>
          </a:p>
          <a:p>
            <a:r>
              <a:rPr lang="en-US" dirty="0" smtClean="0">
                <a:hlinkClick r:id="rId6"/>
              </a:rPr>
              <a:t>http://ete.cet.edu/gcc/?/resourcecenter/slideshow/3/1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233</TotalTime>
  <Words>251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Spectrum</vt:lpstr>
      <vt:lpstr>Aim:  How do people affect the carbon cycle?</vt:lpstr>
      <vt:lpstr>The Carbon Cycle</vt:lpstr>
      <vt:lpstr>Carbon Emissions</vt:lpstr>
      <vt:lpstr>What the problem with carbon dioxide?</vt:lpstr>
      <vt:lpstr>What causes increased carbon  emissions?</vt:lpstr>
      <vt:lpstr>What are we doing about carbon emissions?</vt:lpstr>
      <vt:lpstr>Are out policies working?</vt:lpstr>
      <vt:lpstr>Sources and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</dc:title>
  <dc:creator>NYCDOE Schools</dc:creator>
  <cp:lastModifiedBy>Joe Montecalvo</cp:lastModifiedBy>
  <cp:revision>14</cp:revision>
  <dcterms:created xsi:type="dcterms:W3CDTF">2013-01-12T16:37:03Z</dcterms:created>
  <dcterms:modified xsi:type="dcterms:W3CDTF">2013-04-08T18:49:48Z</dcterms:modified>
</cp:coreProperties>
</file>