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oungc96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e/ppae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in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By: Ms. Cleo Young</a:t>
            </a:r>
          </a:p>
          <a:p>
            <a:r>
              <a:rPr lang="en-US" dirty="0" smtClean="0">
                <a:hlinkClick r:id="rId2"/>
              </a:rPr>
              <a:t>Youngc965@gmail.com</a:t>
            </a:r>
            <a:endParaRPr lang="en-US" dirty="0" smtClean="0"/>
          </a:p>
          <a:p>
            <a:r>
              <a:rPr lang="en-US" dirty="0" smtClean="0"/>
              <a:t>I.S.143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1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evaluate and interpret school policies around Bullying.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13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www.google.com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7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Define the Problem</a:t>
            </a:r>
          </a:p>
          <a:p>
            <a:r>
              <a:rPr lang="en-US" dirty="0" smtClean="0"/>
              <a:t>2. Gather the Evidence</a:t>
            </a:r>
          </a:p>
          <a:p>
            <a:r>
              <a:rPr lang="en-US" dirty="0"/>
              <a:t>3</a:t>
            </a:r>
            <a:r>
              <a:rPr lang="en-US" dirty="0" smtClean="0"/>
              <a:t>. Identify the Causes</a:t>
            </a:r>
          </a:p>
          <a:p>
            <a:r>
              <a:rPr lang="en-US" dirty="0" smtClean="0"/>
              <a:t>4. Evaluate an Existing Policy</a:t>
            </a:r>
          </a:p>
          <a:p>
            <a:r>
              <a:rPr lang="en-US" dirty="0" smtClean="0"/>
              <a:t>5. Develop Solutions</a:t>
            </a:r>
          </a:p>
          <a:p>
            <a:r>
              <a:rPr lang="en-US" dirty="0" smtClean="0"/>
              <a:t>6. Select the Best Solution (Feasibility vs. Effectiveness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flippedtips.com/plegal/ppae/ppae3.html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834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and Talk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will turn and talk to their partner by discussing the question below:</a:t>
            </a:r>
          </a:p>
          <a:p>
            <a:pPr indent="0">
              <a:buNone/>
            </a:pPr>
            <a:r>
              <a:rPr lang="en-US" b="1" dirty="0" smtClean="0"/>
              <a:t>Question</a:t>
            </a:r>
          </a:p>
          <a:p>
            <a:pPr indent="0">
              <a:buNone/>
            </a:pPr>
            <a:r>
              <a:rPr lang="en-US" dirty="0" smtClean="0"/>
              <a:t>Have you ever been a victim of bullying in school or witness someone being bullied in school? </a:t>
            </a:r>
          </a:p>
          <a:p>
            <a:pPr indent="0">
              <a:buNone/>
            </a:pPr>
            <a:r>
              <a:rPr lang="en-US" b="1" i="1" dirty="0" smtClean="0"/>
              <a:t>Students will share out their responses to the class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2528" y="5074895"/>
            <a:ext cx="2993030" cy="14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4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Bullying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Bullying is the </a:t>
            </a:r>
            <a:r>
              <a:rPr lang="en-US" dirty="0"/>
              <a:t>use </a:t>
            </a:r>
            <a:r>
              <a:rPr lang="en-US" dirty="0" smtClean="0"/>
              <a:t>of superior </a:t>
            </a:r>
            <a:r>
              <a:rPr lang="en-US" dirty="0"/>
              <a:t>strength or influence to intimidate (someone), typically to force him or her to do what one </a:t>
            </a:r>
            <a:r>
              <a:rPr lang="en-US" dirty="0" smtClean="0"/>
              <a:t>wants. Being bullied can be emotional, verbal, or physical.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2102" y="4134736"/>
            <a:ext cx="2471219" cy="13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81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on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watch the video and have class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7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48200"/>
            <a:ext cx="6400800" cy="1781875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dirty="0" smtClean="0"/>
              <a:t>Based on the lesson and class discussion with a your partner you will research “Bullying in NYC schools”.</a:t>
            </a:r>
          </a:p>
          <a:p>
            <a:pPr marL="285750" indent="-285750"/>
            <a:r>
              <a:rPr lang="en-US" dirty="0" smtClean="0"/>
              <a:t>You will find two articles and statistics  based on the topic.</a:t>
            </a:r>
          </a:p>
          <a:p>
            <a:pPr marL="285750" indent="-285750"/>
            <a:r>
              <a:rPr lang="en-US" dirty="0" smtClean="0"/>
              <a:t>You will annotate the article identifying the main points and complete a Worksheet given by the teacher.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253" y="4430075"/>
            <a:ext cx="4125262" cy="12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the causes of bullying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68" y="2530064"/>
            <a:ext cx="6763853" cy="2956337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use the notes from the class discussion, articles and worksheet to help identify the causes of bullying. </a:t>
            </a:r>
          </a:p>
          <a:p>
            <a:pPr indent="0">
              <a:buNone/>
            </a:pPr>
            <a:r>
              <a:rPr lang="en-US" b="1" i="1" dirty="0" smtClean="0"/>
              <a:t>Activity</a:t>
            </a:r>
          </a:p>
          <a:p>
            <a:pPr indent="0">
              <a:buNone/>
            </a:pPr>
            <a:r>
              <a:rPr lang="en-US" dirty="0" smtClean="0"/>
              <a:t>Students will create a poster board with their partner to help promote a non-bullying school environment.</a:t>
            </a:r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368" y="4666344"/>
            <a:ext cx="3121021" cy="9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97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list two major points from the lesson on a post-it and placed it on the board.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326" y="3534214"/>
            <a:ext cx="4272943" cy="17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5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interview one of their peers who have been a victim of bulling or someone who has been a bully.</a:t>
            </a:r>
          </a:p>
          <a:p>
            <a:r>
              <a:rPr lang="en-US" dirty="0" smtClean="0"/>
              <a:t>Students should hand in at least one typed page to the teacher.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806" y="4105203"/>
            <a:ext cx="4381244" cy="1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824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55</TotalTime>
  <Words>288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Bullying in Schools</vt:lpstr>
      <vt:lpstr>PPA Steps</vt:lpstr>
      <vt:lpstr>Turn and Talk </vt:lpstr>
      <vt:lpstr>What is bullying? </vt:lpstr>
      <vt:lpstr>Video on Bullying</vt:lpstr>
      <vt:lpstr>Gathering the Evidence</vt:lpstr>
      <vt:lpstr>Identifying the causes of bullying in schools</vt:lpstr>
      <vt:lpstr>Exit Slip</vt:lpstr>
      <vt:lpstr>Homework</vt:lpstr>
      <vt:lpstr>Follow -up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in Schools</dc:title>
  <dc:creator>a</dc:creator>
  <cp:lastModifiedBy>ann nigro</cp:lastModifiedBy>
  <cp:revision>7</cp:revision>
  <dcterms:created xsi:type="dcterms:W3CDTF">2014-08-28T17:21:37Z</dcterms:created>
  <dcterms:modified xsi:type="dcterms:W3CDTF">2014-09-07T19:57:37Z</dcterms:modified>
</cp:coreProperties>
</file>