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9" autoAdjust="0"/>
    <p:restoredTop sz="91942" autoAdjust="0"/>
  </p:normalViewPr>
  <p:slideViewPr>
    <p:cSldViewPr snapToGrid="0" snapToObjects="1">
      <p:cViewPr varScale="1">
        <p:scale>
          <a:sx n="100" d="100"/>
          <a:sy n="100" d="100"/>
        </p:scale>
        <p:origin x="4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27T13:11:08.918" idx="1">
    <p:pos x="2979" y="3159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9,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2.maxwell.syr.edu/plegal/ppae/step1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2.maxwell.syr.edu/plegal/ppae/step1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e/step3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2.maxwell.syr.edu/plegal/ppae/step4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2.maxwell.syr.edu/plegal/ppae/step5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a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70024"/>
            <a:ext cx="3313355" cy="1640612"/>
          </a:xfrm>
        </p:spPr>
        <p:txBody>
          <a:bodyPr/>
          <a:lstStyle/>
          <a:p>
            <a:r>
              <a:rPr lang="en-US" dirty="0" smtClean="0"/>
              <a:t>Dirty NYC Streets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Polluting our neighborhoods</a:t>
            </a:r>
          </a:p>
          <a:p>
            <a:endParaRPr lang="en-US" dirty="0"/>
          </a:p>
          <a:p>
            <a:r>
              <a:rPr lang="en-US" dirty="0" smtClean="0"/>
              <a:t>Sylvia </a:t>
            </a:r>
            <a:r>
              <a:rPr lang="en-US" dirty="0" err="1" smtClean="0"/>
              <a:t>Moya</a:t>
            </a:r>
            <a:endParaRPr lang="en-US" dirty="0" smtClean="0"/>
          </a:p>
          <a:p>
            <a:r>
              <a:rPr lang="en-US" dirty="0" smtClean="0"/>
              <a:t>City College Academy of the Arts</a:t>
            </a:r>
          </a:p>
          <a:p>
            <a:r>
              <a:rPr lang="en-US" dirty="0" err="1" smtClean="0"/>
              <a:t>Birdeskyflyer@hotmail.com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 Steps of the Public Policy Analyst (PPA)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</a:p>
          <a:p>
            <a:r>
              <a:rPr lang="en-US" dirty="0" smtClean="0"/>
              <a:t>Gather the evidence</a:t>
            </a:r>
          </a:p>
          <a:p>
            <a:r>
              <a:rPr lang="en-US" dirty="0" smtClean="0"/>
              <a:t>Identify the causes</a:t>
            </a:r>
          </a:p>
          <a:p>
            <a:r>
              <a:rPr lang="en-US" dirty="0" smtClean="0"/>
              <a:t>Evaluate an existing policy</a:t>
            </a:r>
          </a:p>
          <a:p>
            <a:r>
              <a:rPr lang="en-US" dirty="0" smtClean="0"/>
              <a:t>Develop solutions</a:t>
            </a:r>
          </a:p>
          <a:p>
            <a:r>
              <a:rPr lang="en-US" dirty="0" smtClean="0"/>
              <a:t>Select the best solution (Feasibility Vs. Effectiveness)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sz="2400" dirty="0"/>
              <a:t>Littering in NYC </a:t>
            </a:r>
            <a:r>
              <a:rPr lang="en-US" sz="2400" dirty="0" smtClean="0"/>
              <a:t>neighborhoods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Dog waste on sidewalks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Attracting disease-carrying pests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Litter gets into NYC water system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Defacing the value of neighborhoods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4066182" y="339411"/>
            <a:ext cx="4674478" cy="62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evidence (pictures, videos)</a:t>
            </a:r>
          </a:p>
          <a:p>
            <a:r>
              <a:rPr lang="en-US" dirty="0" smtClean="0"/>
              <a:t>Resident interview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4291468" y="558820"/>
            <a:ext cx="4727700" cy="3529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214696" y="3217562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cycle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Learned behavior from previous generations, society, or home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Existing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 cleaning regulations</a:t>
            </a:r>
          </a:p>
          <a:p>
            <a:r>
              <a:rPr lang="en-US" dirty="0" smtClean="0"/>
              <a:t>Building superintendents are responsible for keeping sidewalks cleaned</a:t>
            </a:r>
          </a:p>
          <a:p>
            <a:r>
              <a:rPr lang="en-US" dirty="0" smtClean="0"/>
              <a:t>No littering signs</a:t>
            </a:r>
          </a:p>
          <a:p>
            <a:r>
              <a:rPr lang="en-US" dirty="0" smtClean="0"/>
              <a:t>Trash cans on street corners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503590" y="769714"/>
            <a:ext cx="8177873" cy="54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Develop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solutions to this problem?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65" y="3192667"/>
            <a:ext cx="4397016" cy="30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Select Best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of your solutions is the most feasible? Which one is the most effective?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81955"/>
              </p:ext>
            </p:extLst>
          </p:nvPr>
        </p:nvGraphicFramePr>
        <p:xfrm>
          <a:off x="4816953" y="3480907"/>
          <a:ext cx="3864509" cy="337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5638800" imgH="4927600" progId="Word.Document.12">
                  <p:embed/>
                </p:oleObj>
              </mc:Choice>
              <mc:Fallback>
                <p:oleObj name="Document" r:id="rId5" imgW="5638800" imgH="492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6953" y="3480907"/>
                        <a:ext cx="3864509" cy="337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8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89</TotalTime>
  <Words>151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Century Gothic</vt:lpstr>
      <vt:lpstr>Wingdings</vt:lpstr>
      <vt:lpstr>Wingdings 2</vt:lpstr>
      <vt:lpstr>Austin</vt:lpstr>
      <vt:lpstr>Document</vt:lpstr>
      <vt:lpstr>Dirty NYC Streets</vt:lpstr>
      <vt:lpstr>6 Steps of the Public Policy Analyst (PPA)</vt:lpstr>
      <vt:lpstr>The Problem</vt:lpstr>
      <vt:lpstr>The Evidence</vt:lpstr>
      <vt:lpstr>The Cause</vt:lpstr>
      <vt:lpstr>Existing Policy</vt:lpstr>
      <vt:lpstr>Develop Solutions</vt:lpstr>
      <vt:lpstr>Select Best Solution</vt:lpstr>
    </vt:vector>
  </TitlesOfParts>
  <Company>NYC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Joseph Montecalvo</cp:lastModifiedBy>
  <cp:revision>11</cp:revision>
  <dcterms:created xsi:type="dcterms:W3CDTF">2013-08-27T16:52:09Z</dcterms:created>
  <dcterms:modified xsi:type="dcterms:W3CDTF">2013-09-09T14:44:10Z</dcterms:modified>
</cp:coreProperties>
</file>