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E253-B014-4052-A9F9-1EF05A3E0BC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92657-FA9A-41CE-B526-430B5064DC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41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92657-FA9A-41CE-B526-430B5064DC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866D08-3CE4-4777-A00C-C3484862F6C4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F623B5-004E-4209-8006-D99833D1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youth/obesity/fact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ychildre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urishinteractiv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what we eat!</a:t>
            </a:r>
          </a:p>
          <a:p>
            <a:endParaRPr lang="en-US" dirty="0"/>
          </a:p>
          <a:p>
            <a:r>
              <a:rPr lang="en-US" dirty="0" smtClean="0"/>
              <a:t>Karen </a:t>
            </a:r>
            <a:r>
              <a:rPr lang="en-US" dirty="0" err="1" smtClean="0"/>
              <a:t>Silfa</a:t>
            </a:r>
            <a:r>
              <a:rPr lang="en-US" dirty="0" smtClean="0"/>
              <a:t>/ IS 143M/ ksilfa@yahoo.com</a:t>
            </a:r>
          </a:p>
          <a:p>
            <a:endParaRPr lang="en-US" dirty="0"/>
          </a:p>
        </p:txBody>
      </p:sp>
      <p:pic>
        <p:nvPicPr>
          <p:cNvPr id="4" name="Picture 3" descr="b23ad0ce8250f1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371600"/>
            <a:ext cx="1866900" cy="2371725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policy that can be implemented in our school that can help us solve this problem of unhealthy eating habits.  (Example getting rid of soda vending machines)</a:t>
            </a:r>
          </a:p>
          <a:p>
            <a:r>
              <a:rPr lang="en-US" dirty="0" smtClean="0"/>
              <a:t>Work in groups 3-4 students.</a:t>
            </a:r>
          </a:p>
          <a:p>
            <a:r>
              <a:rPr lang="en-US" dirty="0" smtClean="0"/>
              <a:t>Give your plans to your teacher</a:t>
            </a:r>
          </a:p>
          <a:p>
            <a:r>
              <a:rPr lang="en-US" dirty="0" smtClean="0"/>
              <a:t>Work as a class for the next steps.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ACTION!!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4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Examine Existing Policy</a:t>
            </a:r>
          </a:p>
          <a:p>
            <a:r>
              <a:rPr lang="en-US" dirty="0" smtClean="0"/>
              <a:t>Develop New Solutions</a:t>
            </a:r>
          </a:p>
          <a:p>
            <a:r>
              <a:rPr lang="en-US" dirty="0" smtClean="0"/>
              <a:t>Select the Best Solution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Steps of the Public Policy Analyst (PPA)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Problem</a:t>
            </a:r>
            <a:r>
              <a:rPr lang="en-US" sz="1800" b="1" dirty="0" smtClean="0"/>
              <a:t>:</a:t>
            </a:r>
            <a:r>
              <a:rPr lang="en-US" dirty="0" smtClean="0"/>
              <a:t> </a:t>
            </a:r>
            <a:r>
              <a:rPr lang="en-US" sz="2200" b="1" dirty="0" smtClean="0"/>
              <a:t>Childhood obesity has increased the past years.</a:t>
            </a:r>
            <a:endParaRPr lang="en-US" sz="2200" b="1" dirty="0"/>
          </a:p>
          <a:p>
            <a:pPr>
              <a:buNone/>
            </a:pPr>
            <a:r>
              <a:rPr lang="en-US" sz="1500" dirty="0" smtClean="0"/>
              <a:t>By 2030 Medical cost treating obesity related disease will increase by $ 48 Billion</a:t>
            </a:r>
          </a:p>
          <a:p>
            <a:pPr>
              <a:buNone/>
            </a:pPr>
            <a:r>
              <a:rPr lang="en-US" sz="1500" dirty="0" smtClean="0"/>
              <a:t>More than half the population will be obese by 2030.</a:t>
            </a:r>
          </a:p>
          <a:p>
            <a:pPr>
              <a:buNone/>
            </a:pPr>
            <a:r>
              <a:rPr lang="en-US" sz="1500" dirty="0" smtClean="0">
                <a:hlinkClick r:id="rId3"/>
              </a:rPr>
              <a:t>www.cdc.gov/healthyyouth/obesity/facts.htm</a:t>
            </a:r>
            <a:endParaRPr lang="en-US" sz="1500" dirty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Location of the problem:</a:t>
            </a:r>
          </a:p>
          <a:p>
            <a:pPr>
              <a:buNone/>
            </a:pPr>
            <a:r>
              <a:rPr lang="en-US" sz="1800" dirty="0" smtClean="0"/>
              <a:t>United States</a:t>
            </a:r>
          </a:p>
          <a:p>
            <a:pPr>
              <a:buNone/>
            </a:pPr>
            <a:r>
              <a:rPr lang="en-US" sz="1800" b="1" dirty="0" smtClean="0"/>
              <a:t>Three undesirable social conditions :</a:t>
            </a:r>
          </a:p>
          <a:p>
            <a:r>
              <a:rPr lang="en-US" sz="1800" dirty="0" smtClean="0"/>
              <a:t>Low self esteem</a:t>
            </a:r>
          </a:p>
          <a:p>
            <a:r>
              <a:rPr lang="en-US" sz="1800" dirty="0" smtClean="0"/>
              <a:t>Diseases (diabetes, heart disease, high blood pressure, high cholesterol.</a:t>
            </a:r>
          </a:p>
          <a:p>
            <a:r>
              <a:rPr lang="en-US" sz="1800" dirty="0" smtClean="0"/>
              <a:t>Low productivity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our school develop policies that can help students that are overweight?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20005" y="6488668"/>
            <a:ext cx="452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 of the PPA: Identify the Problem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eating habits</a:t>
            </a:r>
          </a:p>
          <a:p>
            <a:r>
              <a:rPr lang="en-US" dirty="0" smtClean="0"/>
              <a:t>Lack of education on healthy food choices</a:t>
            </a:r>
          </a:p>
          <a:p>
            <a:r>
              <a:rPr lang="en-US" dirty="0" smtClean="0"/>
              <a:t>Inactive lifestyle</a:t>
            </a:r>
          </a:p>
          <a:p>
            <a:r>
              <a:rPr lang="en-US" dirty="0" smtClean="0"/>
              <a:t>Emotional problems</a:t>
            </a:r>
          </a:p>
          <a:p>
            <a:r>
              <a:rPr lang="en-US" dirty="0" smtClean="0"/>
              <a:t>Lack of sleep</a:t>
            </a:r>
          </a:p>
          <a:p>
            <a:r>
              <a:rPr lang="en-US" dirty="0" smtClean="0">
                <a:hlinkClick r:id="rId3"/>
              </a:rPr>
              <a:t>www.healthychildren.org</a:t>
            </a:r>
            <a:r>
              <a:rPr lang="en-US" dirty="0" smtClean="0"/>
              <a:t> -Obesity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cause of obesity</a:t>
            </a:r>
            <a:endParaRPr lang="en-US" dirty="0"/>
          </a:p>
        </p:txBody>
      </p:sp>
      <p:pic>
        <p:nvPicPr>
          <p:cNvPr id="4" name="Picture 3" descr="gi_chubbyboy_122712_w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600" y="4724400"/>
            <a:ext cx="49530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88668"/>
            <a:ext cx="439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Step 3 of the PPA: Identify the Causes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425891"/>
          </a:xfrm>
        </p:spPr>
        <p:txBody>
          <a:bodyPr/>
          <a:lstStyle/>
          <a:p>
            <a:r>
              <a:rPr lang="en-US" dirty="0" smtClean="0"/>
              <a:t>Balanced diet</a:t>
            </a:r>
          </a:p>
          <a:p>
            <a:r>
              <a:rPr lang="en-US" dirty="0" smtClean="0"/>
              <a:t>Limit refined and processed foods</a:t>
            </a:r>
          </a:p>
          <a:p>
            <a:r>
              <a:rPr lang="en-US" dirty="0" smtClean="0"/>
              <a:t>Breakfast most important meal of the day.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eating habits</a:t>
            </a:r>
            <a:endParaRPr lang="en-US" dirty="0"/>
          </a:p>
        </p:txBody>
      </p:sp>
      <p:pic>
        <p:nvPicPr>
          <p:cNvPr id="4" name="Picture 3" descr="capellini-3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096000" y="457200"/>
            <a:ext cx="2209800" cy="2314574"/>
          </a:xfrm>
          <a:prstGeom prst="rect">
            <a:avLst/>
          </a:prstGeom>
        </p:spPr>
      </p:pic>
      <p:pic>
        <p:nvPicPr>
          <p:cNvPr id="5" name="Picture 4" descr="pyramid-and-plate-full-story-300x3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371600"/>
            <a:ext cx="3539871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althy-eating-pyramid-700-lin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09018" y="1219200"/>
            <a:ext cx="4929981" cy="4876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Pyramid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26519" y="6488668"/>
            <a:ext cx="531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4 of the PPA: Examine the Existing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Controls your weight </a:t>
            </a:r>
          </a:p>
          <a:p>
            <a:r>
              <a:rPr lang="en-US" dirty="0" smtClean="0"/>
              <a:t>Improves your mood</a:t>
            </a:r>
          </a:p>
          <a:p>
            <a:r>
              <a:rPr lang="en-US" dirty="0" smtClean="0"/>
              <a:t>Increases your energy</a:t>
            </a:r>
          </a:p>
          <a:p>
            <a:r>
              <a:rPr lang="en-US" dirty="0" smtClean="0"/>
              <a:t>Improves your health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Activity</a:t>
            </a:r>
            <a:endParaRPr lang="en-US" dirty="0"/>
          </a:p>
        </p:txBody>
      </p:sp>
      <p:pic>
        <p:nvPicPr>
          <p:cNvPr id="4" name="Picture 3" descr="total-body-workout-routine-1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3200400"/>
            <a:ext cx="21336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www.nourishinteractive.com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Tool</a:t>
            </a:r>
            <a:endParaRPr lang="en-US" dirty="0"/>
          </a:p>
        </p:txBody>
      </p:sp>
      <p:pic>
        <p:nvPicPr>
          <p:cNvPr id="4" name="Picture 3" descr="preview-en-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2209800"/>
            <a:ext cx="60198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Brainstorm ideas in your class on what can be done to resolve this issue of obesity.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In your HOME</a:t>
            </a:r>
          </a:p>
          <a:p>
            <a:r>
              <a:rPr lang="en-US" dirty="0" smtClean="0"/>
              <a:t>In your SCHOOL</a:t>
            </a:r>
          </a:p>
          <a:p>
            <a:r>
              <a:rPr lang="en-US" dirty="0" smtClean="0"/>
              <a:t>In your COMMUNITY</a:t>
            </a:r>
          </a:p>
          <a:p>
            <a:r>
              <a:rPr lang="en-US" dirty="0" smtClean="0"/>
              <a:t>In our COUNTRY</a:t>
            </a:r>
          </a:p>
          <a:p>
            <a:r>
              <a:rPr lang="en-US" dirty="0" smtClean="0"/>
              <a:t>EDUCATION ON NUTRITION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can be done to resolve this problem?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20005" y="6488668"/>
            <a:ext cx="44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5 of the PPA: Develop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327</Words>
  <Application>Microsoft Office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Nutrition</vt:lpstr>
      <vt:lpstr>Steps of the Public Policy Analyst (PPA)</vt:lpstr>
      <vt:lpstr>How can our school develop policies that can help students that are overweight?</vt:lpstr>
      <vt:lpstr>Identifying the cause of obesity</vt:lpstr>
      <vt:lpstr>Better eating habits</vt:lpstr>
      <vt:lpstr>Food Pyramid</vt:lpstr>
      <vt:lpstr>Physical Activity</vt:lpstr>
      <vt:lpstr>Nutritional Tool</vt:lpstr>
      <vt:lpstr>What can be done to resolve this problem?</vt:lpstr>
      <vt:lpstr>TAKE ACTION!!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</dc:title>
  <dc:creator>Admin</dc:creator>
  <cp:lastModifiedBy>Joe Montecalvo</cp:lastModifiedBy>
  <cp:revision>22</cp:revision>
  <dcterms:created xsi:type="dcterms:W3CDTF">2006-04-09T08:11:27Z</dcterms:created>
  <dcterms:modified xsi:type="dcterms:W3CDTF">2013-02-18T17:33:24Z</dcterms:modified>
</cp:coreProperties>
</file>