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FFEC-F4D0-4A3A-9ADD-5497C210AB0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74289-9936-4A5F-AE70-691C2340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289-9936-4A5F-AE70-691C2340E4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289-9936-4A5F-AE70-691C2340E4E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289-9936-4A5F-AE70-691C2340E4E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289-9936-4A5F-AE70-691C2340E4E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289-9936-4A5F-AE70-691C2340E4E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289-9936-4A5F-AE70-691C2340E4E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289-9936-4A5F-AE70-691C2340E4E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289-9936-4A5F-AE70-691C2340E4E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0D80A8-25C3-4A09-8CF3-8CFBEDDF2FC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1607EE-B3B4-478F-94D4-15996A94A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bayer@schools.ny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.niddk.nih.gov/publications/take_charge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xwell.syr.edu/plegal/ltgroosevelt1/bayerart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3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7010400" cy="3048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Breakfast: </a:t>
            </a:r>
            <a:br>
              <a:rPr lang="en-US" sz="6000" dirty="0" smtClean="0"/>
            </a:br>
            <a:r>
              <a:rPr lang="en-US" sz="4800" dirty="0" smtClean="0"/>
              <a:t>the forgotten meal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86400"/>
            <a:ext cx="6172200" cy="8885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Ms. Roseann Bayer</a:t>
            </a:r>
          </a:p>
          <a:p>
            <a:r>
              <a:rPr lang="en-US" dirty="0" smtClean="0"/>
              <a:t>I.S. 143 Eleanor Roosevelt</a:t>
            </a:r>
          </a:p>
          <a:p>
            <a:r>
              <a:rPr lang="en-US" dirty="0" smtClean="0">
                <a:hlinkClick r:id="rId3"/>
              </a:rPr>
              <a:t>Rbayer@schools.nyc.gov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True or False?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 Skipping breakfast helps a person avoid gaining weight.</a:t>
            </a:r>
          </a:p>
          <a:p>
            <a:endParaRPr lang="en-US" sz="4400" dirty="0" smtClean="0"/>
          </a:p>
          <a:p>
            <a:pPr>
              <a:buNone/>
            </a:pPr>
            <a:r>
              <a:rPr lang="en-US" sz="7200" dirty="0" smtClean="0"/>
              <a:t>False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True or False?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/>
              <a:t>Eating breakfast has</a:t>
            </a:r>
          </a:p>
          <a:p>
            <a:pPr>
              <a:buNone/>
            </a:pPr>
            <a:r>
              <a:rPr lang="en-US" sz="4400" dirty="0" smtClean="0"/>
              <a:t>been proved to help</a:t>
            </a:r>
          </a:p>
          <a:p>
            <a:pPr>
              <a:buNone/>
            </a:pPr>
            <a:r>
              <a:rPr lang="en-US" sz="4400" dirty="0" smtClean="0"/>
              <a:t>students do better</a:t>
            </a:r>
          </a:p>
          <a:p>
            <a:pPr>
              <a:buNone/>
            </a:pPr>
            <a:r>
              <a:rPr lang="en-US" sz="4400" dirty="0" smtClean="0"/>
              <a:t>in school.</a:t>
            </a:r>
          </a:p>
          <a:p>
            <a:endParaRPr lang="en-US" sz="4400" dirty="0" smtClean="0"/>
          </a:p>
          <a:p>
            <a:pPr>
              <a:buNone/>
            </a:pPr>
            <a:r>
              <a:rPr lang="en-US" sz="7200" dirty="0" smtClean="0"/>
              <a:t>True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True or False?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 Eating breakfast regularly as kids helps young people develop healthy eating habits for the rest of their lives.</a:t>
            </a:r>
          </a:p>
          <a:p>
            <a:pPr>
              <a:buNone/>
            </a:pPr>
            <a:r>
              <a:rPr lang="en-US" sz="7200" dirty="0" smtClean="0"/>
              <a:t>True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have for breakfast today? (Be honest.)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	An informal poll of students answered: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7170" name="Picture 2" descr="http://t3.gstatic.com/images?q=tbn:ANd9GcSrXDygGHAvUlaTt9pYleCv6uSAPhgPOnxBeRXPC6C5O_rLJaUK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61289">
            <a:off x="2577613" y="3874241"/>
            <a:ext cx="1905000" cy="2381250"/>
          </a:xfrm>
          <a:prstGeom prst="rect">
            <a:avLst/>
          </a:prstGeom>
          <a:noFill/>
        </p:spPr>
      </p:pic>
      <p:pic>
        <p:nvPicPr>
          <p:cNvPr id="7172" name="Picture 4" descr="http://t3.gstatic.com/images?q=tbn:ANd9GcQzwVAkaa8OfC0bQrAQ3z6U5seWKgK9d1MWzv-JWayIl4-p8ri_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41077">
            <a:off x="6197222" y="1168022"/>
            <a:ext cx="2143125" cy="2143125"/>
          </a:xfrm>
          <a:prstGeom prst="rect">
            <a:avLst/>
          </a:prstGeom>
          <a:noFill/>
        </p:spPr>
      </p:pic>
      <p:pic>
        <p:nvPicPr>
          <p:cNvPr id="7174" name="Picture 6" descr="http://t2.gstatic.com/images?q=tbn:ANd9GcRuBsIiPkAdzVG_Lp7GXPgyHFujwqhhWjtuIqyzWzuIl6ggjFn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657600"/>
            <a:ext cx="2562225" cy="1781176"/>
          </a:xfrm>
          <a:prstGeom prst="rect">
            <a:avLst/>
          </a:prstGeom>
          <a:noFill/>
        </p:spPr>
      </p:pic>
      <p:pic>
        <p:nvPicPr>
          <p:cNvPr id="7176" name="Picture 8" descr="http://t0.gstatic.com/images?q=tbn:ANd9GcTDqclQY7rgYG8LCTQeTSmEiNw9dnXNhVh4p7MAM6kLRjm5XhN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533774"/>
            <a:ext cx="1371600" cy="33242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18660185">
            <a:off x="3744753" y="4302220"/>
            <a:ext cx="3677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NOTHING!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care about breakfast?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“Teens who eat breakfast may do better in school and sports—and have healthier weights. By eating breakfast, you can increase your memory, stay focused, and feel less grouchy and restless.”</a:t>
            </a:r>
          </a:p>
          <a:p>
            <a:pPr>
              <a:buNone/>
            </a:pPr>
            <a:endParaRPr lang="en-US" b="1" i="1" dirty="0" smtClean="0"/>
          </a:p>
          <a:p>
            <a:endParaRPr lang="en-US" b="1" i="1" dirty="0" smtClean="0"/>
          </a:p>
          <a:p>
            <a:pPr>
              <a:buNone/>
            </a:pPr>
            <a:r>
              <a:rPr lang="en-US" sz="1500" b="1" i="1" dirty="0" smtClean="0"/>
              <a:t>Source:  </a:t>
            </a:r>
            <a:r>
              <a:rPr lang="en-US" sz="1500" b="1" i="1" dirty="0" smtClean="0">
                <a:hlinkClick r:id="rId3"/>
              </a:rPr>
              <a:t>http://www.win.niddk.nih.gov/publications/take_charge.htm</a:t>
            </a:r>
            <a:r>
              <a:rPr lang="en-US" sz="1500" b="1" i="1" dirty="0" smtClean="0"/>
              <a:t> 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 about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group will read and prepare a summary of the assigned section of </a:t>
            </a:r>
            <a:r>
              <a:rPr lang="en-US" dirty="0" smtClean="0">
                <a:hlinkClick r:id="rId3"/>
              </a:rPr>
              <a:t>this article</a:t>
            </a:r>
            <a:r>
              <a:rPr lang="en-US" dirty="0" smtClean="0"/>
              <a:t>, “Breakfast’s Benefits.”</a:t>
            </a:r>
          </a:p>
          <a:p>
            <a:r>
              <a:rPr lang="en-US" u="sng" dirty="0" smtClean="0"/>
              <a:t>Group Roles</a:t>
            </a:r>
          </a:p>
          <a:p>
            <a:r>
              <a:rPr lang="en-US" dirty="0" smtClean="0"/>
              <a:t>1. Leader – keeps group on task and ensures that the summary includes reasons why students should eat breakfast.</a:t>
            </a:r>
          </a:p>
          <a:p>
            <a:r>
              <a:rPr lang="en-US" dirty="0" smtClean="0"/>
              <a:t>2. Recorder – keeps record of group’s findings</a:t>
            </a:r>
          </a:p>
          <a:p>
            <a:r>
              <a:rPr lang="en-US" dirty="0" smtClean="0"/>
              <a:t>3. Time keeper – watches clock and updates group on how much time remains</a:t>
            </a:r>
          </a:p>
          <a:p>
            <a:r>
              <a:rPr lang="en-US" dirty="0" smtClean="0"/>
              <a:t>4. Presenter – informs class on group’s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dirty="0" smtClean="0"/>
              <a:t>So, why don’t kids eat a good breakfast?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Use the </a:t>
            </a:r>
            <a:r>
              <a:rPr lang="en-US" dirty="0" smtClean="0">
                <a:hlinkClick r:id="rId3"/>
              </a:rPr>
              <a:t>“Identifying the Causes” worksheet </a:t>
            </a:r>
            <a:r>
              <a:rPr lang="en-US" dirty="0" smtClean="0"/>
              <a:t>to explore the reasons why kids aren’t eating a good breakfast or any breakfast at all.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419600"/>
            <a:ext cx="493917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Steps of the Public Policy Analyst (PPA)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Gather the Evidence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Identify the Causes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Examine the Existing Policy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Develop Solutions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the Best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258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Breakfast:  the forgotten meal</vt:lpstr>
      <vt:lpstr>True or False?</vt:lpstr>
      <vt:lpstr>True or False?</vt:lpstr>
      <vt:lpstr>True or False?</vt:lpstr>
      <vt:lpstr>What did you have for breakfast today? (Be honest.)</vt:lpstr>
      <vt:lpstr>Why should I care about breakfast?</vt:lpstr>
      <vt:lpstr>Learn more about breakfast</vt:lpstr>
      <vt:lpstr>So, why don’t kids eat a good breakfast?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Breakfast: the forgotten meal</dc:title>
  <dc:creator>Admin</dc:creator>
  <cp:lastModifiedBy>Joe Montecalvo</cp:lastModifiedBy>
  <cp:revision>21</cp:revision>
  <dcterms:created xsi:type="dcterms:W3CDTF">2013-01-30T18:15:19Z</dcterms:created>
  <dcterms:modified xsi:type="dcterms:W3CDTF">2013-02-06T19:28:07Z</dcterms:modified>
</cp:coreProperties>
</file>