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15947C-26E0-420A-A360-EE66FD9A64D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20B5AC-8E34-4E05-B9B3-9FC278B9E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tips/gather.html" TargetMode="External"/><Relationship Id="rId7" Type="http://schemas.openxmlformats.org/officeDocument/2006/relationships/hyperlink" Target="http://flippedtips.com/plegal/tips/bestsol.html" TargetMode="External"/><Relationship Id="rId2" Type="http://schemas.openxmlformats.org/officeDocument/2006/relationships/hyperlink" Target="http://flippedtips.com/plegal/tips/sel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ippedtips.com/plegal/tips/solutions.html" TargetMode="External"/><Relationship Id="rId5" Type="http://schemas.openxmlformats.org/officeDocument/2006/relationships/hyperlink" Target="http://flippedtips.com/plegal/tips/existing.html" TargetMode="External"/><Relationship Id="rId4" Type="http://schemas.openxmlformats.org/officeDocument/2006/relationships/hyperlink" Target="http://flippedtips.com/plegal/tips/identify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lippedtips.com/plegal/tips/worksheet2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worksheet3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flippedtips.com/plegal/tips/worksheet5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J. Morgan</a:t>
            </a:r>
          </a:p>
          <a:p>
            <a:r>
              <a:rPr lang="en-US" dirty="0" smtClean="0"/>
              <a:t>T.R. Proctor High School</a:t>
            </a:r>
          </a:p>
          <a:p>
            <a:r>
              <a:rPr lang="en-US" dirty="0" smtClean="0"/>
              <a:t>jmorgan@uticaschools.org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9031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Best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Feasibility VS Effectiveness</a:t>
            </a:r>
          </a:p>
          <a:p>
            <a:r>
              <a:rPr lang="en-US" dirty="0" smtClean="0"/>
              <a:t>What is FEASIBILITY?</a:t>
            </a:r>
          </a:p>
          <a:p>
            <a:r>
              <a:rPr lang="en-US" dirty="0" smtClean="0"/>
              <a:t>What is EFFECTIVENESS? 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634" r="1299" b="31241"/>
          <a:stretch/>
        </p:blipFill>
        <p:spPr bwMode="auto">
          <a:xfrm>
            <a:off x="304800" y="3200400"/>
            <a:ext cx="8354291" cy="27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998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3" t="28111" r="-163" b="31278"/>
          <a:stretch/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3810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2800" y="3810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Hybrid cars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43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Alt. fuel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5146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Outlaw fuel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Outlaw factories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5181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Plant a tree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3810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Pollution regulations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304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Best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solution is the best?</a:t>
            </a:r>
          </a:p>
          <a:p>
            <a:r>
              <a:rPr lang="en-US" dirty="0" smtClean="0"/>
              <a:t>Discuss this question with your group and come up with the solution that your group thinks is the BEST!</a:t>
            </a:r>
          </a:p>
          <a:p>
            <a:r>
              <a:rPr lang="en-US" dirty="0" smtClean="0"/>
              <a:t>We will collaborate as a class and vote on the BEST solution.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3810000" cy="2535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19600" y="555676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Google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568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our part!</a:t>
            </a:r>
          </a:p>
          <a:p>
            <a:r>
              <a:rPr lang="en-US" dirty="0" smtClean="0"/>
              <a:t>WE ONLY HAVE ONE EARTH!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89200"/>
            <a:ext cx="4018021" cy="4004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600" y="5838261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Google images</a:t>
            </a:r>
            <a:endParaRPr lang="en-US" dirty="0"/>
          </a:p>
        </p:txBody>
      </p:sp>
      <p:pic>
        <p:nvPicPr>
          <p:cNvPr id="1026" name="Picture 2" descr="C:\Users\jmorgan\AppData\Local\Microsoft\Windows\Temporary Internet Files\Content.IE5\0XZSJ3D5\MM900285253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440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morgan\AppData\Local\Microsoft\Windows\Temporary Internet Files\Content.IE5\0XZSJ3D5\MM900046515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18383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3242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 Analyst (PPA)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hlinkClick r:id="rId2"/>
              </a:rPr>
              <a:t>Define </a:t>
            </a:r>
            <a:r>
              <a:rPr lang="en-US" u="sng" dirty="0">
                <a:hlinkClick r:id="rId2"/>
              </a:rPr>
              <a:t>the Problem</a:t>
            </a:r>
            <a:endParaRPr lang="en-US" dirty="0"/>
          </a:p>
          <a:p>
            <a:pPr lvl="0"/>
            <a:r>
              <a:rPr lang="en-US" u="sng" dirty="0">
                <a:hlinkClick r:id="rId3"/>
              </a:rPr>
              <a:t>Gather the Evidence</a:t>
            </a:r>
            <a:endParaRPr lang="en-US" dirty="0"/>
          </a:p>
          <a:p>
            <a:pPr lvl="0"/>
            <a:r>
              <a:rPr lang="en-US" u="sng" dirty="0">
                <a:hlinkClick r:id="rId4"/>
              </a:rPr>
              <a:t>Identify the Causes</a:t>
            </a:r>
            <a:endParaRPr lang="en-US" dirty="0"/>
          </a:p>
          <a:p>
            <a:pPr lvl="0"/>
            <a:r>
              <a:rPr lang="en-US" u="sng" dirty="0">
                <a:hlinkClick r:id="rId5"/>
              </a:rPr>
              <a:t>Evaluate an Existing Policy</a:t>
            </a:r>
            <a:endParaRPr lang="en-US" dirty="0"/>
          </a:p>
          <a:p>
            <a:pPr lvl="0"/>
            <a:r>
              <a:rPr lang="en-US" u="sng" dirty="0">
                <a:hlinkClick r:id="rId6"/>
              </a:rPr>
              <a:t>Develop Solutions</a:t>
            </a:r>
            <a:endParaRPr lang="en-US" dirty="0"/>
          </a:p>
          <a:p>
            <a:pPr lvl="0"/>
            <a:r>
              <a:rPr lang="en-US" u="sng" dirty="0">
                <a:hlinkClick r:id="rId7"/>
              </a:rPr>
              <a:t>Select the Best Solution </a:t>
            </a:r>
            <a:r>
              <a:rPr lang="en-US" dirty="0"/>
              <a:t> (Feasibility vs. Effectiveness)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0700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Climate change is impacting the environment of the polar ice caps.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3779" y="2896310"/>
            <a:ext cx="6562421" cy="319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0" y="6096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Google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8737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that climate change is happening?</a:t>
            </a:r>
          </a:p>
          <a:p>
            <a:r>
              <a:rPr lang="en-US" dirty="0" smtClean="0"/>
              <a:t>Complete Worksheet 2 with your group, collecting at least 3 valid pieces of data.</a:t>
            </a:r>
          </a:p>
          <a:p>
            <a:r>
              <a:rPr lang="en-US" b="1" dirty="0">
                <a:hlinkClick r:id="rId2"/>
              </a:rPr>
              <a:t>http://flippedtips.com/plegal/tips/worksheet2.doc</a:t>
            </a:r>
            <a:endParaRPr lang="en-US" b="1" dirty="0"/>
          </a:p>
          <a:p>
            <a:r>
              <a:rPr lang="en-US" dirty="0" smtClean="0"/>
              <a:t>Remember to cite your sources!</a:t>
            </a:r>
            <a:endParaRPr lang="en-US" dirty="0"/>
          </a:p>
        </p:txBody>
      </p:sp>
      <p:pic>
        <p:nvPicPr>
          <p:cNvPr id="2052" name="Picture 4" descr="C:\Users\jmorgan\AppData\Local\Microsoft\Windows\Temporary Internet Files\Content.IE5\OYPNMED6\MP90040677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352800"/>
            <a:ext cx="2504661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6903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snow cover</a:t>
            </a:r>
          </a:p>
          <a:p>
            <a:r>
              <a:rPr lang="en-US" dirty="0" smtClean="0"/>
              <a:t>Glacial retreat</a:t>
            </a:r>
          </a:p>
          <a:p>
            <a:r>
              <a:rPr lang="en-US" dirty="0" smtClean="0"/>
              <a:t>Artic sea ice declining</a:t>
            </a:r>
          </a:p>
          <a:p>
            <a:r>
              <a:rPr lang="en-US" dirty="0" smtClean="0"/>
              <a:t>Decreasing ice sheets</a:t>
            </a:r>
          </a:p>
          <a:p>
            <a:r>
              <a:rPr lang="en-US" dirty="0" smtClean="0"/>
              <a:t>Rise in sea level</a:t>
            </a:r>
          </a:p>
          <a:p>
            <a:r>
              <a:rPr lang="en-US" dirty="0" smtClean="0"/>
              <a:t>Global temperature increase</a:t>
            </a:r>
          </a:p>
          <a:p>
            <a:r>
              <a:rPr lang="en-US" dirty="0" smtClean="0"/>
              <a:t>Ocean temperature increase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Source: nasa.gov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9065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climate change happening?</a:t>
            </a:r>
          </a:p>
          <a:p>
            <a:r>
              <a:rPr lang="en-US" dirty="0" smtClean="0"/>
              <a:t>BRAINSTORM and complete Worksheet #3 with your group.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flippedtips.com/plegal/tips/worksheet3.html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3962400"/>
            <a:ext cx="3786172" cy="18288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250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HOPEFULLY you came up with TWO definite reasons!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1137"/>
          <a:stretch/>
        </p:blipFill>
        <p:spPr>
          <a:xfrm>
            <a:off x="533400" y="2286000"/>
            <a:ext cx="5311388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4648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CARBON DIOXIDE</a:t>
            </a:r>
            <a:endParaRPr lang="en-US" dirty="0"/>
          </a:p>
        </p:txBody>
      </p:sp>
      <p:pic>
        <p:nvPicPr>
          <p:cNvPr id="3074" name="Picture 2" descr="C:\Users\jmorgan\AppData\Local\Microsoft\Windows\Temporary Internet Files\Content.IE5\UKB70JDA\MP90042768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2400"/>
            <a:ext cx="2490341" cy="256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34200" y="348300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3934" y="459969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nasa.gov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4727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do to stop or reduce climate change?</a:t>
            </a:r>
          </a:p>
          <a:p>
            <a:r>
              <a:rPr lang="en-US" dirty="0" smtClean="0"/>
              <a:t>BRAINSTORM and complete Worksheet 5 with your group.</a:t>
            </a:r>
          </a:p>
          <a:p>
            <a:r>
              <a:rPr lang="en-US" dirty="0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flippedtips.com/plegal/tips/worksheet5.html</a:t>
            </a:r>
            <a:endParaRPr lang="en-US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5323417" cy="3105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52217" y="5584075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Google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9937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Reuse Recycle</a:t>
            </a:r>
          </a:p>
          <a:p>
            <a:r>
              <a:rPr lang="en-US" dirty="0" smtClean="0"/>
              <a:t>Everyone must have Hybrid/Electric cars</a:t>
            </a:r>
          </a:p>
          <a:p>
            <a:r>
              <a:rPr lang="en-US" dirty="0" smtClean="0"/>
              <a:t>Finding/developing alternative forms of fossil fuels</a:t>
            </a:r>
          </a:p>
          <a:p>
            <a:r>
              <a:rPr lang="en-US" dirty="0" smtClean="0"/>
              <a:t>Outlaw fossil fuel usage</a:t>
            </a:r>
          </a:p>
          <a:p>
            <a:r>
              <a:rPr lang="en-US" dirty="0" smtClean="0"/>
              <a:t>Outlaw factories that emit pollution</a:t>
            </a:r>
          </a:p>
          <a:p>
            <a:r>
              <a:rPr lang="en-US" dirty="0" smtClean="0"/>
              <a:t>Everyone plant a tree (get rid of the excess CO2)</a:t>
            </a:r>
          </a:p>
          <a:p>
            <a:r>
              <a:rPr lang="en-US" dirty="0" smtClean="0"/>
              <a:t>Pollution regulation laws for big 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4491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121</TotalTime>
  <Words>337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Climate Change</vt:lpstr>
      <vt:lpstr>Public Policy Analyst (PPA)</vt:lpstr>
      <vt:lpstr>Define the Problem</vt:lpstr>
      <vt:lpstr>Gather the Evidence</vt:lpstr>
      <vt:lpstr>Gather the Evidence</vt:lpstr>
      <vt:lpstr>Identify the Causes</vt:lpstr>
      <vt:lpstr>Identify the Causes</vt:lpstr>
      <vt:lpstr>Develop Solutions</vt:lpstr>
      <vt:lpstr>Develop Solutions</vt:lpstr>
      <vt:lpstr>Select the Best Solution</vt:lpstr>
      <vt:lpstr>Slide 11</vt:lpstr>
      <vt:lpstr>Select the Best Solution</vt:lpstr>
      <vt:lpstr>What’s Next?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Morgan</dc:creator>
  <cp:lastModifiedBy>ann nigro</cp:lastModifiedBy>
  <cp:revision>15</cp:revision>
  <dcterms:created xsi:type="dcterms:W3CDTF">2014-11-25T19:53:28Z</dcterms:created>
  <dcterms:modified xsi:type="dcterms:W3CDTF">2014-11-30T19:13:40Z</dcterms:modified>
</cp:coreProperties>
</file>