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88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EABE-7368-4BD0-81BC-67A84C3CC0D2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24D18-00F0-4339-86A5-F7662C69DA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66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24D18-00F0-4339-86A5-F7662C69DA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94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01A84-F6E4-4BFE-BBBD-DF0116C98946}" type="datetimeFigureOut">
              <a:rPr lang="en-US" smtClean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0947-5806-4558-A7D5-A627DF2A03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s.gov/ocr/privacy/index.html" TargetMode="External"/><Relationship Id="rId2" Type="http://schemas.openxmlformats.org/officeDocument/2006/relationships/hyperlink" Target="http://www.law.cornell.edu/uscode/html/uscode20/usc_sec_20_00001232---g000-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ltgproctor3/evansw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“Stop, Drop and Roll”…</a:t>
            </a:r>
            <a:br>
              <a:rPr lang="en-US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“Stranger Danger” …</a:t>
            </a:r>
            <a:br>
              <a:rPr lang="en-US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NOW</a:t>
            </a:r>
            <a:endParaRPr lang="en-US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000" b="1" u="sng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PROTECT  YOUR IDENTITY!</a:t>
            </a:r>
            <a:endParaRPr lang="en-US" sz="6000" b="1" u="sng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2743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Existing Policies for protecting privacy/identities: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Family Educational Rights and Privacy Act of 1974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(FERPA)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protects information recorded in school records.  It defines how student information can be inspected, corrected or released. 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Health Information Portability and Accountability Act of 1996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(HIPAA)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protects people’s health information.</a:t>
            </a:r>
            <a:b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4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some solutions to child identity theft?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80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you determine the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BEST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solution ?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Two factors must be taken into consideration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1. feasibility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2. effectiveness</a:t>
            </a:r>
            <a:endParaRPr lang="en-US" sz="4000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6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FEASIBILITY</a:t>
            </a:r>
            <a:br>
              <a:rPr lang="en-US" sz="6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how likely is the solution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 to be accepte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as a way to prevent child identity theft 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people will want to know how much will it cost in both time and money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will want to know how companies and people are going to be affected by it and accept it (additional paperwork, time, etc.)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LEGAL, James J. Carroll, Ph.D.; Syracuse University Maxwell School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900" dirty="0"/>
          </a:p>
        </p:txBody>
      </p:sp>
    </p:spTree>
    <p:extLst>
      <p:ext uri="{BB962C8B-B14F-4D97-AF65-F5344CB8AC3E}">
        <p14:creationId xmlns="" xmlns:p14="http://schemas.microsoft.com/office/powerpoint/2010/main" val="3476785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Effectiveness</a:t>
            </a:r>
            <a:endParaRPr lang="en-US" sz="6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much will the solution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to solve the problem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child identity theft –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it eliminate the problem entirely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how much will it help the problem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LEGAL, James J. Carroll, Ph.D.; Syracuse University Maxwell School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9445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the </a:t>
            </a:r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Solution</a:t>
            </a:r>
            <a:b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(Feasible and Effective)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18846537"/>
              </p:ext>
            </p:extLst>
          </p:nvPr>
        </p:nvGraphicFramePr>
        <p:xfrm>
          <a:off x="457200" y="2133600"/>
          <a:ext cx="8229600" cy="466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81200"/>
                <a:gridCol w="1981200"/>
                <a:gridCol w="1676400"/>
              </a:tblGrid>
              <a:tr h="8005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US" sz="2000" b="1" u="sng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FEASIBILITY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8005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  <a:endParaRPr lang="en-US" sz="20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Medium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8528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8528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Medium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8528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2279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are some dangers that you have to protect yourself from?</a:t>
            </a:r>
            <a:endParaRPr lang="en-US" sz="8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Dangers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(as identified by students)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Common dangers</a:t>
            </a:r>
            <a:endParaRPr lang="en-US" sz="6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Accident injuries and death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Alcohol use and abuse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Drugs use and abuse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Smoking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Giving into peer pressure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Being a victim of bullying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On-line activity/Social Media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Failing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429000"/>
            <a:ext cx="1981200" cy="14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https://encrypted-tbn2.gstatic.com/images?q=tbn:ANd9GcT7EWLyT7Y_8I5jn1NIG6HE3iKmji4Fk8UUl-nCSz342Mpw1Z54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81600"/>
            <a:ext cx="1874901" cy="1404366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828800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343400"/>
            <a:ext cx="2414016" cy="144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Identity Theft</a:t>
            </a:r>
            <a:endParaRPr lang="en-US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 IS </a:t>
            </a:r>
            <a:r>
              <a:rPr lang="en-US" sz="6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</a:t>
            </a: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JUST  A   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DANGER or PROBLEM  FOR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ADULTS      </a:t>
            </a:r>
            <a:endParaRPr lang="en-US" sz="6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4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</a:t>
            </a:r>
            <a:endParaRPr lang="en-US" sz="6000" u="sng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dirty="0" smtClean="0"/>
              <a:t>Students may experience problems in the future when they may: </a:t>
            </a:r>
          </a:p>
          <a:p>
            <a:r>
              <a:rPr lang="en-US" dirty="0" smtClean="0"/>
              <a:t>apply for jobs and potential employers do background checks  </a:t>
            </a:r>
          </a:p>
          <a:p>
            <a:r>
              <a:rPr lang="en-US" dirty="0" smtClean="0"/>
              <a:t>apply to colleges and for financial aid</a:t>
            </a:r>
          </a:p>
          <a:p>
            <a:r>
              <a:rPr lang="en-US" dirty="0" smtClean="0"/>
              <a:t> apply for credit cards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17526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t0.gstatic.com/images?q=tbn:ANd9GcRGGYeNpI5oqdbckGua2TLgimIxnVVAaupPJPAMtZDM3ceBQFxW:www.h2compliance.com/wp-content/uploads/2013/02/confused_person-resized-6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1771650" cy="2581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247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student finds the information that is found about them </a:t>
            </a:r>
            <a:r>
              <a:rPr lang="en-US" sz="4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very DIFFERENT than the information they provided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results of the applications are much different than anticipated.</a:t>
            </a:r>
            <a:endParaRPr lang="en-US" sz="4000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3124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3267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30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EVIDENCE</a:t>
            </a:r>
            <a:endParaRPr lang="en-US" sz="6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identity theft is the fastest growing type of identity theft, a crime that affects some 10 million people annually. Each year between 500,000 and 750,000 children are affected by identity theft – half of them under age six.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Identity Theft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Robert P. Chappell, Jr.; 2012 </a:t>
            </a:r>
            <a:r>
              <a:rPr lang="en-US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Rowman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Littlefield Publishers; childidtheft.org)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Javelin Strategy &amp; Research found that one in forty households with minor children (children under the age of 18) had at least one child whose personal information was compromised by identity criminals in a study. </a:t>
            </a:r>
          </a:p>
          <a:p>
            <a:pPr marL="0">
              <a:buNone/>
            </a:pPr>
            <a:endParaRPr lang="en-U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2012 Child Identity Theft Fraud Report) sponsored by the Identity Theft Assistance Center (ITAC).</a:t>
            </a:r>
          </a:p>
          <a:p>
            <a:pPr mar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9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30781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</a:t>
            </a:r>
            <a:r>
              <a:rPr lang="en-US" sz="5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causes 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of/for child identity theft?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7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476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“Stop, Drop and Roll”… “Stranger Danger” … and NOW</vt:lpstr>
      <vt:lpstr> What are some dangers that you have to protect yourself from?</vt:lpstr>
      <vt:lpstr>Dangers (as identified by students)</vt:lpstr>
      <vt:lpstr> Common dangers</vt:lpstr>
      <vt:lpstr>Identity Theft</vt:lpstr>
      <vt:lpstr>THE PROBLEM</vt:lpstr>
      <vt:lpstr>  The student finds the information that is found about them is very DIFFERENT than the information they provided. The results of the applications are much different than anticipated.</vt:lpstr>
      <vt:lpstr>THE EVIDENCE</vt:lpstr>
      <vt:lpstr>What are some causes of/for child identity theft?</vt:lpstr>
      <vt:lpstr>Existing Policies for protecting privacy/identities:</vt:lpstr>
      <vt:lpstr>What are some solutions to child identity theft?</vt:lpstr>
      <vt:lpstr>How do you determine the BEST solution ?</vt:lpstr>
      <vt:lpstr> FEASIBILITY </vt:lpstr>
      <vt:lpstr>Effectiveness</vt:lpstr>
      <vt:lpstr>Which is the BEST Solution (Feasible and Effective)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“Stop, Drop and Roll”… “Stranger Danger” … and NOW</dc:title>
  <dc:creator>Marion Evans</dc:creator>
  <cp:lastModifiedBy>ann nigro</cp:lastModifiedBy>
  <cp:revision>42</cp:revision>
  <dcterms:created xsi:type="dcterms:W3CDTF">2015-01-16T00:56:27Z</dcterms:created>
  <dcterms:modified xsi:type="dcterms:W3CDTF">2015-01-23T20:30:33Z</dcterms:modified>
</cp:coreProperties>
</file>