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2"/>
  </p:notesMasterIdLst>
  <p:sldIdLst>
    <p:sldId id="256" r:id="rId2"/>
    <p:sldId id="258" r:id="rId3"/>
    <p:sldId id="259" r:id="rId4"/>
    <p:sldId id="260" r:id="rId5"/>
    <p:sldId id="261" r:id="rId6"/>
    <p:sldId id="265" r:id="rId7"/>
    <p:sldId id="266" r:id="rId8"/>
    <p:sldId id="268" r:id="rId9"/>
    <p:sldId id="269" r:id="rId10"/>
    <p:sldId id="257"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51" autoAdjust="0"/>
    <p:restoredTop sz="94660"/>
  </p:normalViewPr>
  <p:slideViewPr>
    <p:cSldViewPr>
      <p:cViewPr>
        <p:scale>
          <a:sx n="66" d="100"/>
          <a:sy n="66" d="100"/>
        </p:scale>
        <p:origin x="-558" y="-90"/>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1BFD837-5D22-4DB6-8C99-BDECEC037F01}" type="datetimeFigureOut">
              <a:rPr lang="en-US" smtClean="0"/>
              <a:pPr/>
              <a:t>1/5/2015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B3418CD-2E11-408C-8A70-A4A3E865B23E}" type="slidenum">
              <a:rPr lang="en-US" smtClean="0"/>
              <a:pPr/>
              <a:t>‹#›</a:t>
            </a:fld>
            <a:endParaRPr lang="en-US"/>
          </a:p>
        </p:txBody>
      </p:sp>
    </p:spTree>
    <p:extLst>
      <p:ext uri="{BB962C8B-B14F-4D97-AF65-F5344CB8AC3E}">
        <p14:creationId xmlns="" xmlns:p14="http://schemas.microsoft.com/office/powerpoint/2010/main" val="10936555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B3418CD-2E11-408C-8A70-A4A3E865B23E}"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B3418CD-2E11-408C-8A70-A4A3E865B23E}" type="slidenum">
              <a:rPr lang="en-US" smtClean="0"/>
              <a:pPr/>
              <a:t>10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B3418CD-2E11-408C-8A70-A4A3E865B23E}"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B3418CD-2E11-408C-8A70-A4A3E865B23E}"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B3418CD-2E11-408C-8A70-A4A3E865B23E}"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B3418CD-2E11-408C-8A70-A4A3E865B23E}"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B3418CD-2E11-408C-8A70-A4A3E865B23E}"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B3418CD-2E11-408C-8A70-A4A3E865B23E}"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3418CD-2E11-408C-8A70-A4A3E865B23E}" type="slidenum">
              <a:rPr lang="en-US" smtClean="0"/>
              <a:pPr/>
              <a:t>8</a:t>
            </a:fld>
            <a:endParaRPr lang="en-US"/>
          </a:p>
        </p:txBody>
      </p:sp>
    </p:spTree>
    <p:extLst>
      <p:ext uri="{BB962C8B-B14F-4D97-AF65-F5344CB8AC3E}">
        <p14:creationId xmlns="" xmlns:p14="http://schemas.microsoft.com/office/powerpoint/2010/main" val="16085325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B3418CD-2E11-408C-8A70-A4A3E865B23E}"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sphere1.png"/>
          <p:cNvPicPr>
            <a:picLocks noChangeAspect="1"/>
          </p:cNvPicPr>
          <p:nvPr/>
        </p:nvPicPr>
        <p:blipFill>
          <a:blip r:embed="rId2" cstate="print"/>
          <a:stretch>
            <a:fillRect/>
          </a:stretch>
        </p:blipFill>
        <p:spPr>
          <a:xfrm>
            <a:off x="6850374" y="0"/>
            <a:ext cx="2293626" cy="6858000"/>
          </a:xfrm>
          <a:prstGeom prst="rect">
            <a:avLst/>
          </a:prstGeom>
        </p:spPr>
      </p:pic>
      <p:sp>
        <p:nvSpPr>
          <p:cNvPr id="3" name="Subtitle 2"/>
          <p:cNvSpPr>
            <a:spLocks noGrp="1"/>
          </p:cNvSpPr>
          <p:nvPr>
            <p:ph type="subTitle" idx="1"/>
          </p:nvPr>
        </p:nvSpPr>
        <p:spPr>
          <a:xfrm>
            <a:off x="2438400" y="3581400"/>
            <a:ext cx="3962400" cy="2133600"/>
          </a:xfrm>
        </p:spPr>
        <p:txBody>
          <a:bodyPr anchor="t">
            <a:normAutofit/>
          </a:bodyPr>
          <a:lstStyle>
            <a:lvl1pPr marL="0" indent="0" algn="r">
              <a:buNone/>
              <a:defRPr sz="14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6" name="Title 15"/>
          <p:cNvSpPr>
            <a:spLocks noGrp="1"/>
          </p:cNvSpPr>
          <p:nvPr>
            <p:ph type="title"/>
          </p:nvPr>
        </p:nvSpPr>
        <p:spPr>
          <a:xfrm>
            <a:off x="2438400" y="1447800"/>
            <a:ext cx="3962400" cy="2133600"/>
          </a:xfrm>
        </p:spPr>
        <p:txBody>
          <a:bodyPr anchor="b"/>
          <a:lstStyle/>
          <a:p>
            <a:r>
              <a:rPr lang="en-US" smtClean="0"/>
              <a:t>Click to edit Master title style</a:t>
            </a:r>
            <a:endParaRPr lang="en-US" dirty="0"/>
          </a:p>
        </p:txBody>
      </p:sp>
      <p:sp>
        <p:nvSpPr>
          <p:cNvPr id="13" name="Date Placeholder 12"/>
          <p:cNvSpPr>
            <a:spLocks noGrp="1"/>
          </p:cNvSpPr>
          <p:nvPr>
            <p:ph type="dt" sz="half" idx="10"/>
          </p:nvPr>
        </p:nvSpPr>
        <p:spPr>
          <a:xfrm>
            <a:off x="3582988" y="6426201"/>
            <a:ext cx="2819399" cy="126999"/>
          </a:xfrm>
        </p:spPr>
        <p:txBody>
          <a:bodyPr/>
          <a:lstStyle/>
          <a:p>
            <a:fld id="{9A3C5387-E9FD-446E-91B7-3E9A96FC3F40}" type="datetimeFigureOut">
              <a:rPr lang="en-US" smtClean="0"/>
              <a:pPr/>
              <a:t>1/5/2015</a:t>
            </a:fld>
            <a:endParaRPr lang="en-US"/>
          </a:p>
        </p:txBody>
      </p:sp>
      <p:sp>
        <p:nvSpPr>
          <p:cNvPr id="14" name="Slide Number Placeholder 13"/>
          <p:cNvSpPr>
            <a:spLocks noGrp="1"/>
          </p:cNvSpPr>
          <p:nvPr>
            <p:ph type="sldNum" sz="quarter" idx="11"/>
          </p:nvPr>
        </p:nvSpPr>
        <p:spPr>
          <a:xfrm>
            <a:off x="6414976" y="6400800"/>
            <a:ext cx="457200" cy="152400"/>
          </a:xfrm>
        </p:spPr>
        <p:txBody>
          <a:bodyPr/>
          <a:lstStyle>
            <a:lvl1pPr algn="r">
              <a:defRPr/>
            </a:lvl1pPr>
          </a:lstStyle>
          <a:p>
            <a:fld id="{AF5F2E9A-AB0E-44EC-9FCD-89C359479406}" type="slidenum">
              <a:rPr lang="en-US" smtClean="0"/>
              <a:pPr/>
              <a:t>‹#›</a:t>
            </a:fld>
            <a:endParaRPr lang="en-US"/>
          </a:p>
        </p:txBody>
      </p:sp>
      <p:sp>
        <p:nvSpPr>
          <p:cNvPr id="15" name="Footer Placeholder 14"/>
          <p:cNvSpPr>
            <a:spLocks noGrp="1"/>
          </p:cNvSpPr>
          <p:nvPr>
            <p:ph type="ftr" sz="quarter" idx="12"/>
          </p:nvPr>
        </p:nvSpPr>
        <p:spPr>
          <a:xfrm>
            <a:off x="3581400" y="6296248"/>
            <a:ext cx="2820987" cy="152400"/>
          </a:xfrm>
        </p:spPr>
        <p:txBody>
          <a:bodyPr/>
          <a:lstStyle/>
          <a:p>
            <a:endParaRPr lang="en-US"/>
          </a:p>
        </p:txBody>
      </p:sp>
    </p:spTree>
  </p:cSld>
  <p:clrMapOvr>
    <a:masterClrMapping/>
  </p:clrMapOvr>
  <p:transition spd="slow">
    <p:push dir="u"/>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Date Placeholder 12"/>
          <p:cNvSpPr>
            <a:spLocks noGrp="1"/>
          </p:cNvSpPr>
          <p:nvPr>
            <p:ph type="dt" sz="half" idx="10"/>
          </p:nvPr>
        </p:nvSpPr>
        <p:spPr/>
        <p:txBody>
          <a:bodyPr/>
          <a:lstStyle/>
          <a:p>
            <a:fld id="{9A3C5387-E9FD-446E-91B7-3E9A96FC3F40}" type="datetimeFigureOut">
              <a:rPr lang="en-US" smtClean="0"/>
              <a:pPr/>
              <a:t>1/5/2015</a:t>
            </a:fld>
            <a:endParaRPr lang="en-US"/>
          </a:p>
        </p:txBody>
      </p:sp>
      <p:sp>
        <p:nvSpPr>
          <p:cNvPr id="14" name="Slide Number Placeholder 13"/>
          <p:cNvSpPr>
            <a:spLocks noGrp="1"/>
          </p:cNvSpPr>
          <p:nvPr>
            <p:ph type="sldNum" sz="quarter" idx="11"/>
          </p:nvPr>
        </p:nvSpPr>
        <p:spPr/>
        <p:txBody>
          <a:bodyPr/>
          <a:lstStyle/>
          <a:p>
            <a:fld id="{AF5F2E9A-AB0E-44EC-9FCD-89C359479406}" type="slidenum">
              <a:rPr lang="en-US" smtClean="0"/>
              <a:pPr/>
              <a:t>‹#›</a:t>
            </a:fld>
            <a:endParaRPr lang="en-US"/>
          </a:p>
        </p:txBody>
      </p:sp>
      <p:sp>
        <p:nvSpPr>
          <p:cNvPr id="15" name="Footer Placeholder 14"/>
          <p:cNvSpPr>
            <a:spLocks noGrp="1"/>
          </p:cNvSpPr>
          <p:nvPr>
            <p:ph type="ftr" sz="quarter" idx="12"/>
          </p:nvPr>
        </p:nvSpPr>
        <p:spPr/>
        <p:txBody>
          <a:bodyPr/>
          <a:lstStyle/>
          <a:p>
            <a:endParaRPr lang="en-US"/>
          </a:p>
        </p:txBody>
      </p:sp>
    </p:spTree>
  </p:cSld>
  <p:clrMapOvr>
    <a:masterClrMapping/>
  </p:clrMapOvr>
  <p:transition spd="slow">
    <p:push dir="u"/>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Date Placeholder 12"/>
          <p:cNvSpPr>
            <a:spLocks noGrp="1"/>
          </p:cNvSpPr>
          <p:nvPr>
            <p:ph type="dt" sz="half" idx="10"/>
          </p:nvPr>
        </p:nvSpPr>
        <p:spPr/>
        <p:txBody>
          <a:bodyPr/>
          <a:lstStyle/>
          <a:p>
            <a:fld id="{9A3C5387-E9FD-446E-91B7-3E9A96FC3F40}" type="datetimeFigureOut">
              <a:rPr lang="en-US" smtClean="0"/>
              <a:pPr/>
              <a:t>1/5/2015</a:t>
            </a:fld>
            <a:endParaRPr lang="en-US"/>
          </a:p>
        </p:txBody>
      </p:sp>
      <p:sp>
        <p:nvSpPr>
          <p:cNvPr id="14" name="Slide Number Placeholder 13"/>
          <p:cNvSpPr>
            <a:spLocks noGrp="1"/>
          </p:cNvSpPr>
          <p:nvPr>
            <p:ph type="sldNum" sz="quarter" idx="11"/>
          </p:nvPr>
        </p:nvSpPr>
        <p:spPr/>
        <p:txBody>
          <a:bodyPr/>
          <a:lstStyle/>
          <a:p>
            <a:fld id="{AF5F2E9A-AB0E-44EC-9FCD-89C359479406}" type="slidenum">
              <a:rPr lang="en-US" smtClean="0"/>
              <a:pPr/>
              <a:t>‹#›</a:t>
            </a:fld>
            <a:endParaRPr lang="en-US"/>
          </a:p>
        </p:txBody>
      </p:sp>
      <p:sp>
        <p:nvSpPr>
          <p:cNvPr id="15" name="Footer Placeholder 14"/>
          <p:cNvSpPr>
            <a:spLocks noGrp="1"/>
          </p:cNvSpPr>
          <p:nvPr>
            <p:ph type="ftr" sz="quarter" idx="12"/>
          </p:nvPr>
        </p:nvSpPr>
        <p:spPr/>
        <p:txBody>
          <a:bodyPr/>
          <a:lstStyle/>
          <a:p>
            <a:endParaRPr lang="en-US"/>
          </a:p>
        </p:txBody>
      </p:sp>
    </p:spTree>
  </p:cSld>
  <p:clrMapOvr>
    <a:masterClrMapping/>
  </p:clrMapOvr>
  <p:transition spd="slow">
    <p:push dir="u"/>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3657600" cy="5714999"/>
          </a:xfrm>
        </p:spPr>
        <p:txBody>
          <a:bodyPr/>
          <a:lstStyle>
            <a:lvl5pPr>
              <a:defRPr/>
            </a:lvl5pPr>
            <a:lvl6pPr>
              <a:defRPr/>
            </a:lvl6pPr>
            <a:lvl7pPr>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Title 15"/>
          <p:cNvSpPr>
            <a:spLocks noGrp="1"/>
          </p:cNvSpPr>
          <p:nvPr>
            <p:ph type="title"/>
          </p:nvPr>
        </p:nvSpPr>
        <p:spPr/>
        <p:txBody>
          <a:bodyPr/>
          <a:lstStyle/>
          <a:p>
            <a:r>
              <a:rPr lang="en-US" smtClean="0"/>
              <a:t>Click to edit Master title style</a:t>
            </a:r>
            <a:endParaRPr lang="en-US"/>
          </a:p>
        </p:txBody>
      </p:sp>
      <p:sp>
        <p:nvSpPr>
          <p:cNvPr id="10" name="Date Placeholder 9"/>
          <p:cNvSpPr>
            <a:spLocks noGrp="1"/>
          </p:cNvSpPr>
          <p:nvPr>
            <p:ph type="dt" sz="half" idx="10"/>
          </p:nvPr>
        </p:nvSpPr>
        <p:spPr/>
        <p:txBody>
          <a:bodyPr/>
          <a:lstStyle/>
          <a:p>
            <a:fld id="{9A3C5387-E9FD-446E-91B7-3E9A96FC3F40}" type="datetimeFigureOut">
              <a:rPr lang="en-US" smtClean="0"/>
              <a:pPr/>
              <a:t>1/5/2015</a:t>
            </a:fld>
            <a:endParaRPr lang="en-US"/>
          </a:p>
        </p:txBody>
      </p:sp>
      <p:sp>
        <p:nvSpPr>
          <p:cNvPr id="11" name="Slide Number Placeholder 10"/>
          <p:cNvSpPr>
            <a:spLocks noGrp="1"/>
          </p:cNvSpPr>
          <p:nvPr>
            <p:ph type="sldNum" sz="quarter" idx="11"/>
          </p:nvPr>
        </p:nvSpPr>
        <p:spPr/>
        <p:txBody>
          <a:bodyPr/>
          <a:lstStyle/>
          <a:p>
            <a:fld id="{AF5F2E9A-AB0E-44EC-9FCD-89C359479406}" type="slidenum">
              <a:rPr lang="en-US" smtClean="0"/>
              <a:pPr/>
              <a:t>‹#›</a:t>
            </a:fld>
            <a:endParaRPr lang="en-US"/>
          </a:p>
        </p:txBody>
      </p:sp>
      <p:sp>
        <p:nvSpPr>
          <p:cNvPr id="12" name="Footer Placeholder 11"/>
          <p:cNvSpPr>
            <a:spLocks noGrp="1"/>
          </p:cNvSpPr>
          <p:nvPr>
            <p:ph type="ftr" sz="quarter" idx="12"/>
          </p:nvPr>
        </p:nvSpPr>
        <p:spPr/>
        <p:txBody>
          <a:bodyPr/>
          <a:lstStyle/>
          <a:p>
            <a:endParaRPr lang="en-US"/>
          </a:p>
        </p:txBody>
      </p:sp>
    </p:spTree>
  </p:cSld>
  <p:clrMapOvr>
    <a:masterClrMapping/>
  </p:clrMapOvr>
  <p:transition spd="slow">
    <p:push dir="u"/>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7" name="Picture 6" descr="sphere1.png"/>
          <p:cNvPicPr>
            <a:picLocks noChangeAspect="1"/>
          </p:cNvPicPr>
          <p:nvPr/>
        </p:nvPicPr>
        <p:blipFill>
          <a:blip r:embed="rId2" cstate="print"/>
          <a:stretch>
            <a:fillRect/>
          </a:stretch>
        </p:blipFill>
        <p:spPr>
          <a:xfrm>
            <a:off x="6858000" y="0"/>
            <a:ext cx="2293626" cy="6858000"/>
          </a:xfrm>
          <a:prstGeom prst="rect">
            <a:avLst/>
          </a:prstGeom>
        </p:spPr>
      </p:pic>
      <p:sp>
        <p:nvSpPr>
          <p:cNvPr id="12" name="Date Placeholder 11"/>
          <p:cNvSpPr>
            <a:spLocks noGrp="1"/>
          </p:cNvSpPr>
          <p:nvPr>
            <p:ph type="dt" sz="half" idx="10"/>
          </p:nvPr>
        </p:nvSpPr>
        <p:spPr>
          <a:xfrm>
            <a:off x="839788" y="6426201"/>
            <a:ext cx="2819399" cy="126999"/>
          </a:xfrm>
        </p:spPr>
        <p:txBody>
          <a:bodyPr/>
          <a:lstStyle/>
          <a:p>
            <a:fld id="{9A3C5387-E9FD-446E-91B7-3E9A96FC3F40}" type="datetimeFigureOut">
              <a:rPr lang="en-US" smtClean="0"/>
              <a:pPr/>
              <a:t>1/5/2015</a:t>
            </a:fld>
            <a:endParaRPr lang="en-US"/>
          </a:p>
        </p:txBody>
      </p:sp>
      <p:sp>
        <p:nvSpPr>
          <p:cNvPr id="13" name="Slide Number Placeholder 12"/>
          <p:cNvSpPr>
            <a:spLocks noGrp="1"/>
          </p:cNvSpPr>
          <p:nvPr>
            <p:ph type="sldNum" sz="quarter" idx="11"/>
          </p:nvPr>
        </p:nvSpPr>
        <p:spPr>
          <a:xfrm>
            <a:off x="4116388" y="6400800"/>
            <a:ext cx="533400" cy="152400"/>
          </a:xfrm>
        </p:spPr>
        <p:txBody>
          <a:bodyPr/>
          <a:lstStyle/>
          <a:p>
            <a:fld id="{AF5F2E9A-AB0E-44EC-9FCD-89C359479406}" type="slidenum">
              <a:rPr lang="en-US" smtClean="0"/>
              <a:pPr/>
              <a:t>‹#›</a:t>
            </a:fld>
            <a:endParaRPr lang="en-US"/>
          </a:p>
        </p:txBody>
      </p:sp>
      <p:sp>
        <p:nvSpPr>
          <p:cNvPr id="14" name="Footer Placeholder 13"/>
          <p:cNvSpPr>
            <a:spLocks noGrp="1"/>
          </p:cNvSpPr>
          <p:nvPr>
            <p:ph type="ftr" sz="quarter" idx="12"/>
          </p:nvPr>
        </p:nvSpPr>
        <p:spPr>
          <a:xfrm>
            <a:off x="838200" y="6296248"/>
            <a:ext cx="2820987" cy="152400"/>
          </a:xfrm>
        </p:spPr>
        <p:txBody>
          <a:bodyPr/>
          <a:lstStyle/>
          <a:p>
            <a:endParaRPr lang="en-US"/>
          </a:p>
        </p:txBody>
      </p:sp>
      <p:sp>
        <p:nvSpPr>
          <p:cNvPr id="15" name="Title 14"/>
          <p:cNvSpPr>
            <a:spLocks noGrp="1"/>
          </p:cNvSpPr>
          <p:nvPr>
            <p:ph type="title"/>
          </p:nvPr>
        </p:nvSpPr>
        <p:spPr>
          <a:xfrm>
            <a:off x="457200" y="1828800"/>
            <a:ext cx="3200400" cy="1752600"/>
          </a:xfrm>
        </p:spPr>
        <p:txBody>
          <a:bodyPr anchor="b"/>
          <a:lstStyle/>
          <a:p>
            <a:r>
              <a:rPr lang="en-US" smtClean="0"/>
              <a:t>Click to edit Master title style</a:t>
            </a:r>
            <a:endParaRPr lang="en-US"/>
          </a:p>
        </p:txBody>
      </p:sp>
      <p:sp>
        <p:nvSpPr>
          <p:cNvPr id="3" name="Text Placeholder 2"/>
          <p:cNvSpPr>
            <a:spLocks noGrp="1"/>
          </p:cNvSpPr>
          <p:nvPr>
            <p:ph type="body" sz="quarter" idx="13"/>
          </p:nvPr>
        </p:nvSpPr>
        <p:spPr>
          <a:xfrm>
            <a:off x="457200" y="3578224"/>
            <a:ext cx="3200645" cy="1459767"/>
          </a:xfrm>
        </p:spPr>
        <p:txBody>
          <a:bodyPr anchor="t">
            <a:normAutofit/>
          </a:bodyPr>
          <a:lstStyle>
            <a:lvl1pPr marL="0" indent="0" algn="r" defTabSz="914400" rtl="0" eaLnBrk="1" latinLnBrk="0" hangingPunct="1">
              <a:spcBef>
                <a:spcPct val="20000"/>
              </a:spcBef>
              <a:buClr>
                <a:schemeClr val="tx1">
                  <a:lumMod val="50000"/>
                  <a:lumOff val="50000"/>
                </a:schemeClr>
              </a:buClr>
              <a:buFont typeface="Wingdings" pitchFamily="2" charset="2"/>
              <a:buNone/>
              <a:defRPr lang="en-US" sz="1400" kern="1200" dirty="0" smtClean="0">
                <a:solidFill>
                  <a:schemeClr val="tx2"/>
                </a:solidFill>
                <a:latin typeface="+mn-lt"/>
                <a:ea typeface="+mn-ea"/>
                <a:cs typeface="+mn-cs"/>
              </a:defRPr>
            </a:lvl1pPr>
          </a:lstStyle>
          <a:p>
            <a:pPr lvl="0"/>
            <a:r>
              <a:rPr lang="en-US" smtClean="0"/>
              <a:t>Click to edit Master text styles</a:t>
            </a:r>
          </a:p>
        </p:txBody>
      </p:sp>
    </p:spTree>
  </p:cSld>
  <p:clrMapOvr>
    <a:masterClrMapping/>
  </p:clrMapOvr>
  <p:transition spd="slow">
    <p:push dir="u"/>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3429000"/>
            <a:ext cx="3124200" cy="2667000"/>
          </a:xfrm>
        </p:spPr>
        <p:txBody>
          <a:bodyPr>
            <a:normAutofit/>
          </a:bodyPr>
          <a:lstStyle>
            <a:lvl1pPr marL="228600" indent="-182880">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57200" y="457200"/>
            <a:ext cx="3124200" cy="2667000"/>
          </a:xfrm>
        </p:spPr>
        <p:txBody>
          <a:bodyPr>
            <a:normAutofit/>
          </a:bodyPr>
          <a:lstStyle>
            <a:lvl1pPr marL="228600" indent="-182880">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itle 1"/>
          <p:cNvSpPr>
            <a:spLocks noGrp="1"/>
          </p:cNvSpPr>
          <p:nvPr>
            <p:ph type="title"/>
          </p:nvPr>
        </p:nvSpPr>
        <p:spPr>
          <a:xfrm>
            <a:off x="4876800" y="457200"/>
            <a:ext cx="2819400" cy="5714999"/>
          </a:xfrm>
        </p:spPr>
        <p:txBody>
          <a:bodyPr/>
          <a:lstStyle/>
          <a:p>
            <a:r>
              <a:rPr lang="en-US" smtClean="0"/>
              <a:t>Click to edit Master title style</a:t>
            </a:r>
            <a:endParaRPr lang="en-US"/>
          </a:p>
        </p:txBody>
      </p:sp>
      <p:sp>
        <p:nvSpPr>
          <p:cNvPr id="9" name="Date Placeholder 8"/>
          <p:cNvSpPr>
            <a:spLocks noGrp="1"/>
          </p:cNvSpPr>
          <p:nvPr>
            <p:ph type="dt" sz="half" idx="10"/>
          </p:nvPr>
        </p:nvSpPr>
        <p:spPr/>
        <p:txBody>
          <a:bodyPr/>
          <a:lstStyle/>
          <a:p>
            <a:fld id="{9A3C5387-E9FD-446E-91B7-3E9A96FC3F40}" type="datetimeFigureOut">
              <a:rPr lang="en-US" smtClean="0"/>
              <a:pPr/>
              <a:t>1/5/2015</a:t>
            </a:fld>
            <a:endParaRPr lang="en-US"/>
          </a:p>
        </p:txBody>
      </p:sp>
      <p:sp>
        <p:nvSpPr>
          <p:cNvPr id="13" name="Slide Number Placeholder 12"/>
          <p:cNvSpPr>
            <a:spLocks noGrp="1"/>
          </p:cNvSpPr>
          <p:nvPr>
            <p:ph type="sldNum" sz="quarter" idx="11"/>
          </p:nvPr>
        </p:nvSpPr>
        <p:spPr/>
        <p:txBody>
          <a:bodyPr/>
          <a:lstStyle/>
          <a:p>
            <a:fld id="{AF5F2E9A-AB0E-44EC-9FCD-89C359479406}" type="slidenum">
              <a:rPr lang="en-US" smtClean="0"/>
              <a:pPr/>
              <a:t>‹#›</a:t>
            </a:fld>
            <a:endParaRPr lang="en-US"/>
          </a:p>
        </p:txBody>
      </p:sp>
      <p:sp>
        <p:nvSpPr>
          <p:cNvPr id="14" name="Footer Placeholder 13"/>
          <p:cNvSpPr>
            <a:spLocks noGrp="1"/>
          </p:cNvSpPr>
          <p:nvPr>
            <p:ph type="ftr" sz="quarter" idx="12"/>
          </p:nvPr>
        </p:nvSpPr>
        <p:spPr/>
        <p:txBody>
          <a:bodyPr/>
          <a:lstStyle/>
          <a:p>
            <a:endParaRPr lang="en-US"/>
          </a:p>
        </p:txBody>
      </p:sp>
    </p:spTree>
  </p:cSld>
  <p:clrMapOvr>
    <a:masterClrMapping/>
  </p:clrMapOvr>
  <p:transition spd="slow">
    <p:push dir="u"/>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275238"/>
            <a:ext cx="3581400" cy="411162"/>
          </a:xfrm>
        </p:spPr>
        <p:txBody>
          <a:bodyPr anchor="b">
            <a:noAutofit/>
          </a:bodyPr>
          <a:lstStyle>
            <a:lvl1pPr marL="0" indent="0" algn="ctr">
              <a:buNone/>
              <a:defRPr sz="1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675288"/>
            <a:ext cx="3581400" cy="2525112"/>
          </a:xfrm>
        </p:spPr>
        <p:txBody>
          <a:bodyPr anchor="t">
            <a:normAutofit/>
          </a:bodyPr>
          <a:lstStyle>
            <a:lvl1pPr marL="228600" indent="-182880">
              <a:defRPr sz="1400"/>
            </a:lvl1pPr>
            <a:lvl2pPr>
              <a:defRPr sz="1400"/>
            </a:lvl2pPr>
            <a:lvl3pPr>
              <a:defRPr sz="1400"/>
            </a:lvl3pPr>
            <a:lvl4pPr>
              <a:defRPr sz="1400" baseline="0"/>
            </a:lvl4pPr>
            <a:lvl5pPr>
              <a:buFont typeface="Wingdings" pitchFamily="2" charset="2"/>
              <a:buChar char="§"/>
              <a:defRPr sz="1400"/>
            </a:lvl5pPr>
            <a:lvl6pPr>
              <a:buFont typeface="Wingdings" pitchFamily="2" charset="2"/>
              <a:buChar cha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Text Placeholder 4"/>
          <p:cNvSpPr>
            <a:spLocks noGrp="1"/>
          </p:cNvSpPr>
          <p:nvPr>
            <p:ph type="body" sz="quarter" idx="3"/>
          </p:nvPr>
        </p:nvSpPr>
        <p:spPr>
          <a:xfrm>
            <a:off x="457199" y="3429000"/>
            <a:ext cx="3581400" cy="411162"/>
          </a:xfrm>
        </p:spPr>
        <p:txBody>
          <a:bodyPr anchor="b">
            <a:noAutofit/>
          </a:bodyPr>
          <a:lstStyle>
            <a:lvl1pPr marL="0" indent="0" algn="ctr">
              <a:buNone/>
              <a:defRPr sz="1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57199" y="3840162"/>
            <a:ext cx="3581400" cy="2515198"/>
          </a:xfrm>
        </p:spPr>
        <p:txBody>
          <a:bodyPr anchor="t">
            <a:normAutofit/>
          </a:bodyPr>
          <a:lstStyle>
            <a:lvl1pPr marL="228600" indent="-182880">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1" name="Title 1"/>
          <p:cNvSpPr>
            <a:spLocks noGrp="1"/>
          </p:cNvSpPr>
          <p:nvPr>
            <p:ph type="title"/>
          </p:nvPr>
        </p:nvSpPr>
        <p:spPr>
          <a:xfrm>
            <a:off x="4876800" y="457200"/>
            <a:ext cx="2819400" cy="5714999"/>
          </a:xfrm>
        </p:spPr>
        <p:txBody>
          <a:bodyPr/>
          <a:lstStyle/>
          <a:p>
            <a:r>
              <a:rPr lang="en-US" smtClean="0"/>
              <a:t>Click to edit Master title style</a:t>
            </a:r>
            <a:endParaRPr lang="en-US"/>
          </a:p>
        </p:txBody>
      </p:sp>
      <p:sp>
        <p:nvSpPr>
          <p:cNvPr id="12" name="Date Placeholder 11"/>
          <p:cNvSpPr>
            <a:spLocks noGrp="1"/>
          </p:cNvSpPr>
          <p:nvPr>
            <p:ph type="dt" sz="half" idx="10"/>
          </p:nvPr>
        </p:nvSpPr>
        <p:spPr/>
        <p:txBody>
          <a:bodyPr/>
          <a:lstStyle/>
          <a:p>
            <a:fld id="{9A3C5387-E9FD-446E-91B7-3E9A96FC3F40}" type="datetimeFigureOut">
              <a:rPr lang="en-US" smtClean="0"/>
              <a:pPr/>
              <a:t>1/5/2015</a:t>
            </a:fld>
            <a:endParaRPr lang="en-US"/>
          </a:p>
        </p:txBody>
      </p:sp>
      <p:sp>
        <p:nvSpPr>
          <p:cNvPr id="14" name="Slide Number Placeholder 13"/>
          <p:cNvSpPr>
            <a:spLocks noGrp="1"/>
          </p:cNvSpPr>
          <p:nvPr>
            <p:ph type="sldNum" sz="quarter" idx="11"/>
          </p:nvPr>
        </p:nvSpPr>
        <p:spPr/>
        <p:txBody>
          <a:bodyPr/>
          <a:lstStyle/>
          <a:p>
            <a:fld id="{AF5F2E9A-AB0E-44EC-9FCD-89C359479406}" type="slidenum">
              <a:rPr lang="en-US" smtClean="0"/>
              <a:pPr/>
              <a:t>‹#›</a:t>
            </a:fld>
            <a:endParaRPr lang="en-US"/>
          </a:p>
        </p:txBody>
      </p:sp>
      <p:sp>
        <p:nvSpPr>
          <p:cNvPr id="16" name="Footer Placeholder 15"/>
          <p:cNvSpPr>
            <a:spLocks noGrp="1"/>
          </p:cNvSpPr>
          <p:nvPr>
            <p:ph type="ftr" sz="quarter" idx="12"/>
          </p:nvPr>
        </p:nvSpPr>
        <p:spPr/>
        <p:txBody>
          <a:bodyPr/>
          <a:lstStyle/>
          <a:p>
            <a:endParaRPr lang="en-US"/>
          </a:p>
        </p:txBody>
      </p:sp>
    </p:spTree>
  </p:cSld>
  <p:clrMapOvr>
    <a:masterClrMapping/>
  </p:clrMapOvr>
  <p:transition spd="slow">
    <p:push dir="u"/>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733800" y="457200"/>
            <a:ext cx="3962400" cy="5715000"/>
          </a:xfrm>
        </p:spPr>
        <p:txBody>
          <a:bodyPr/>
          <a:lstStyle/>
          <a:p>
            <a:r>
              <a:rPr lang="en-US" smtClean="0"/>
              <a:t>Click to edit Master title style</a:t>
            </a:r>
            <a:endParaRPr lang="en-US" dirty="0"/>
          </a:p>
        </p:txBody>
      </p:sp>
      <p:sp>
        <p:nvSpPr>
          <p:cNvPr id="9" name="Date Placeholder 8"/>
          <p:cNvSpPr>
            <a:spLocks noGrp="1"/>
          </p:cNvSpPr>
          <p:nvPr>
            <p:ph type="dt" sz="half" idx="10"/>
          </p:nvPr>
        </p:nvSpPr>
        <p:spPr/>
        <p:txBody>
          <a:bodyPr/>
          <a:lstStyle/>
          <a:p>
            <a:fld id="{9A3C5387-E9FD-446E-91B7-3E9A96FC3F40}" type="datetimeFigureOut">
              <a:rPr lang="en-US" smtClean="0"/>
              <a:pPr/>
              <a:t>1/5/2015</a:t>
            </a:fld>
            <a:endParaRPr lang="en-US"/>
          </a:p>
        </p:txBody>
      </p:sp>
      <p:sp>
        <p:nvSpPr>
          <p:cNvPr id="10" name="Slide Number Placeholder 9"/>
          <p:cNvSpPr>
            <a:spLocks noGrp="1"/>
          </p:cNvSpPr>
          <p:nvPr>
            <p:ph type="sldNum" sz="quarter" idx="11"/>
          </p:nvPr>
        </p:nvSpPr>
        <p:spPr/>
        <p:txBody>
          <a:bodyPr/>
          <a:lstStyle/>
          <a:p>
            <a:fld id="{AF5F2E9A-AB0E-44EC-9FCD-89C359479406}" type="slidenum">
              <a:rPr lang="en-US" smtClean="0"/>
              <a:pPr/>
              <a:t>‹#›</a:t>
            </a:fld>
            <a:endParaRPr lang="en-US"/>
          </a:p>
        </p:txBody>
      </p:sp>
      <p:sp>
        <p:nvSpPr>
          <p:cNvPr id="11" name="Footer Placeholder 10"/>
          <p:cNvSpPr>
            <a:spLocks noGrp="1"/>
          </p:cNvSpPr>
          <p:nvPr>
            <p:ph type="ftr" sz="quarter" idx="12"/>
          </p:nvPr>
        </p:nvSpPr>
        <p:spPr/>
        <p:txBody>
          <a:bodyPr/>
          <a:lstStyle/>
          <a:p>
            <a:endParaRPr lang="en-US"/>
          </a:p>
        </p:txBody>
      </p:sp>
    </p:spTree>
  </p:cSld>
  <p:clrMapOvr>
    <a:masterClrMapping/>
  </p:clrMapOvr>
  <p:transition spd="slow">
    <p:push dir="u"/>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9A3C5387-E9FD-446E-91B7-3E9A96FC3F40}" type="datetimeFigureOut">
              <a:rPr lang="en-US" smtClean="0"/>
              <a:pPr/>
              <a:t>1/5/2015</a:t>
            </a:fld>
            <a:endParaRPr lang="en-US"/>
          </a:p>
        </p:txBody>
      </p:sp>
      <p:sp>
        <p:nvSpPr>
          <p:cNvPr id="9" name="Slide Number Placeholder 8"/>
          <p:cNvSpPr>
            <a:spLocks noGrp="1"/>
          </p:cNvSpPr>
          <p:nvPr>
            <p:ph type="sldNum" sz="quarter" idx="11"/>
          </p:nvPr>
        </p:nvSpPr>
        <p:spPr/>
        <p:txBody>
          <a:bodyPr/>
          <a:lstStyle/>
          <a:p>
            <a:fld id="{AF5F2E9A-AB0E-44EC-9FCD-89C359479406}" type="slidenum">
              <a:rPr lang="en-US" smtClean="0"/>
              <a:pPr/>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transition spd="slow">
    <p:push dir="u"/>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81600" y="1676400"/>
            <a:ext cx="2514600" cy="1874837"/>
          </a:xfrm>
        </p:spPr>
        <p:txBody>
          <a:bodyPr anchor="b">
            <a:normAutofit/>
          </a:bodyPr>
          <a:lstStyle>
            <a:lvl1pPr algn="r">
              <a:defRPr sz="2000" b="0">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304800" y="1676400"/>
            <a:ext cx="4700016" cy="3505200"/>
          </a:xfrm>
        </p:spPr>
        <p:txBody>
          <a:bodyPr>
            <a:normAutofit/>
          </a:bodyPr>
          <a:lstStyle>
            <a:lvl1pPr marL="228600" indent="-182880">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4" name="Text Placeholder 3"/>
          <p:cNvSpPr>
            <a:spLocks noGrp="1"/>
          </p:cNvSpPr>
          <p:nvPr>
            <p:ph type="body" sz="half" idx="2"/>
          </p:nvPr>
        </p:nvSpPr>
        <p:spPr>
          <a:xfrm>
            <a:off x="5486400" y="3552372"/>
            <a:ext cx="2209800" cy="1629228"/>
          </a:xfrm>
        </p:spPr>
        <p:txBody>
          <a:bodyPr anchor="t">
            <a:normAutofit/>
          </a:bodyPr>
          <a:lstStyle>
            <a:lvl1pPr marL="0" indent="0" algn="r">
              <a:buNone/>
              <a:defRPr sz="12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5" name="Date Placeholder 14"/>
          <p:cNvSpPr>
            <a:spLocks noGrp="1"/>
          </p:cNvSpPr>
          <p:nvPr>
            <p:ph type="dt" sz="half" idx="10"/>
          </p:nvPr>
        </p:nvSpPr>
        <p:spPr/>
        <p:txBody>
          <a:bodyPr/>
          <a:lstStyle/>
          <a:p>
            <a:fld id="{9A3C5387-E9FD-446E-91B7-3E9A96FC3F40}" type="datetimeFigureOut">
              <a:rPr lang="en-US" smtClean="0"/>
              <a:pPr/>
              <a:t>1/5/2015</a:t>
            </a:fld>
            <a:endParaRPr lang="en-US"/>
          </a:p>
        </p:txBody>
      </p:sp>
      <p:sp>
        <p:nvSpPr>
          <p:cNvPr id="16" name="Slide Number Placeholder 15"/>
          <p:cNvSpPr>
            <a:spLocks noGrp="1"/>
          </p:cNvSpPr>
          <p:nvPr>
            <p:ph type="sldNum" sz="quarter" idx="11"/>
          </p:nvPr>
        </p:nvSpPr>
        <p:spPr/>
        <p:txBody>
          <a:bodyPr/>
          <a:lstStyle/>
          <a:p>
            <a:fld id="{AF5F2E9A-AB0E-44EC-9FCD-89C359479406}" type="slidenum">
              <a:rPr lang="en-US" smtClean="0"/>
              <a:pPr/>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transition spd="slow">
    <p:push dir="u"/>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04800" y="1676400"/>
            <a:ext cx="4696967" cy="35052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11" name="Title 1"/>
          <p:cNvSpPr>
            <a:spLocks noGrp="1"/>
          </p:cNvSpPr>
          <p:nvPr>
            <p:ph type="title"/>
          </p:nvPr>
        </p:nvSpPr>
        <p:spPr>
          <a:xfrm>
            <a:off x="5181600" y="1676400"/>
            <a:ext cx="2514600" cy="1875972"/>
          </a:xfrm>
        </p:spPr>
        <p:txBody>
          <a:bodyPr anchor="b">
            <a:normAutofit/>
          </a:bodyPr>
          <a:lstStyle>
            <a:lvl1pPr algn="r">
              <a:defRPr sz="2000" b="0">
                <a:effectLst/>
              </a:defRPr>
            </a:lvl1pPr>
          </a:lstStyle>
          <a:p>
            <a:r>
              <a:rPr lang="en-US" smtClean="0"/>
              <a:t>Click to edit Master title style</a:t>
            </a:r>
            <a:endParaRPr lang="en-US" dirty="0"/>
          </a:p>
        </p:txBody>
      </p:sp>
      <p:sp>
        <p:nvSpPr>
          <p:cNvPr id="12" name="Text Placeholder 3"/>
          <p:cNvSpPr>
            <a:spLocks noGrp="1"/>
          </p:cNvSpPr>
          <p:nvPr>
            <p:ph type="body" sz="half" idx="2"/>
          </p:nvPr>
        </p:nvSpPr>
        <p:spPr>
          <a:xfrm>
            <a:off x="5486400" y="3552372"/>
            <a:ext cx="2209800" cy="1629228"/>
          </a:xfrm>
        </p:spPr>
        <p:txBody>
          <a:bodyPr anchor="t">
            <a:normAutofit/>
          </a:bodyPr>
          <a:lstStyle>
            <a:lvl1pPr marL="0" indent="0" algn="r">
              <a:buNone/>
              <a:defRPr sz="12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6" name="Date Placeholder 15"/>
          <p:cNvSpPr>
            <a:spLocks noGrp="1"/>
          </p:cNvSpPr>
          <p:nvPr>
            <p:ph type="dt" sz="half" idx="10"/>
          </p:nvPr>
        </p:nvSpPr>
        <p:spPr/>
        <p:txBody>
          <a:bodyPr/>
          <a:lstStyle/>
          <a:p>
            <a:fld id="{9A3C5387-E9FD-446E-91B7-3E9A96FC3F40}" type="datetimeFigureOut">
              <a:rPr lang="en-US" smtClean="0"/>
              <a:pPr/>
              <a:t>1/5/2015</a:t>
            </a:fld>
            <a:endParaRPr lang="en-US"/>
          </a:p>
        </p:txBody>
      </p:sp>
      <p:sp>
        <p:nvSpPr>
          <p:cNvPr id="17" name="Slide Number Placeholder 16"/>
          <p:cNvSpPr>
            <a:spLocks noGrp="1"/>
          </p:cNvSpPr>
          <p:nvPr>
            <p:ph type="sldNum" sz="quarter" idx="11"/>
          </p:nvPr>
        </p:nvSpPr>
        <p:spPr/>
        <p:txBody>
          <a:bodyPr/>
          <a:lstStyle/>
          <a:p>
            <a:fld id="{AF5F2E9A-AB0E-44EC-9FCD-89C359479406}" type="slidenum">
              <a:rPr lang="en-US" smtClean="0"/>
              <a:pPr/>
              <a:t>‹#›</a:t>
            </a:fld>
            <a:endParaRPr lang="en-US"/>
          </a:p>
        </p:txBody>
      </p:sp>
      <p:sp>
        <p:nvSpPr>
          <p:cNvPr id="18" name="Footer Placeholder 17"/>
          <p:cNvSpPr>
            <a:spLocks noGrp="1"/>
          </p:cNvSpPr>
          <p:nvPr>
            <p:ph type="ftr" sz="quarter" idx="12"/>
          </p:nvPr>
        </p:nvSpPr>
        <p:spPr/>
        <p:txBody>
          <a:bodyPr/>
          <a:lstStyle/>
          <a:p>
            <a:endParaRPr lang="en-US"/>
          </a:p>
        </p:txBody>
      </p:sp>
    </p:spTree>
  </p:cSld>
  <p:clrMapOvr>
    <a:masterClrMapping/>
  </p:clrMapOvr>
  <p:transition spd="slow">
    <p:push dir="u"/>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Picture 11" descr="sphere2.png"/>
          <p:cNvPicPr>
            <a:picLocks noChangeAspect="1"/>
          </p:cNvPicPr>
          <p:nvPr/>
        </p:nvPicPr>
        <p:blipFill>
          <a:blip r:embed="rId13" cstate="print"/>
          <a:stretch>
            <a:fillRect/>
          </a:stretch>
        </p:blipFill>
        <p:spPr>
          <a:xfrm>
            <a:off x="8823693" y="0"/>
            <a:ext cx="320307" cy="6858000"/>
          </a:xfrm>
          <a:prstGeom prst="rect">
            <a:avLst/>
          </a:prstGeom>
        </p:spPr>
      </p:pic>
      <p:sp>
        <p:nvSpPr>
          <p:cNvPr id="2" name="Title Placeholder 1"/>
          <p:cNvSpPr>
            <a:spLocks noGrp="1"/>
          </p:cNvSpPr>
          <p:nvPr>
            <p:ph type="title"/>
          </p:nvPr>
        </p:nvSpPr>
        <p:spPr>
          <a:xfrm>
            <a:off x="4876800" y="457200"/>
            <a:ext cx="2819400" cy="5715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457200"/>
            <a:ext cx="3657600" cy="5714999"/>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Slide Number Placeholder 7"/>
          <p:cNvSpPr>
            <a:spLocks noGrp="1"/>
          </p:cNvSpPr>
          <p:nvPr>
            <p:ph type="sldNum" sz="quarter" idx="4"/>
          </p:nvPr>
        </p:nvSpPr>
        <p:spPr>
          <a:xfrm>
            <a:off x="7772400" y="6400800"/>
            <a:ext cx="533400" cy="152400"/>
          </a:xfrm>
          <a:prstGeom prst="rect">
            <a:avLst/>
          </a:prstGeom>
        </p:spPr>
        <p:txBody>
          <a:bodyPr vert="horz" lIns="91440" tIns="45720" rIns="91440" bIns="45720" rtlCol="0" anchor="ctr"/>
          <a:lstStyle>
            <a:lvl1pPr algn="ctr">
              <a:defRPr sz="1050">
                <a:solidFill>
                  <a:schemeClr val="tx1">
                    <a:lumMod val="50000"/>
                    <a:lumOff val="50000"/>
                  </a:schemeClr>
                </a:solidFill>
              </a:defRPr>
            </a:lvl1pPr>
          </a:lstStyle>
          <a:p>
            <a:fld id="{AF5F2E9A-AB0E-44EC-9FCD-89C359479406}" type="slidenum">
              <a:rPr lang="en-US" smtClean="0"/>
              <a:pPr/>
              <a:t>‹#›</a:t>
            </a:fld>
            <a:endParaRPr lang="en-US"/>
          </a:p>
        </p:txBody>
      </p:sp>
      <p:sp>
        <p:nvSpPr>
          <p:cNvPr id="9" name="Date Placeholder 8"/>
          <p:cNvSpPr>
            <a:spLocks noGrp="1"/>
          </p:cNvSpPr>
          <p:nvPr>
            <p:ph type="dt" sz="half" idx="2"/>
          </p:nvPr>
        </p:nvSpPr>
        <p:spPr>
          <a:xfrm>
            <a:off x="4876801" y="6426201"/>
            <a:ext cx="2819399" cy="126999"/>
          </a:xfrm>
          <a:prstGeom prst="rect">
            <a:avLst/>
          </a:prstGeom>
        </p:spPr>
        <p:txBody>
          <a:bodyPr vert="horz" lIns="91440" tIns="45720" rIns="91440" bIns="45720" rtlCol="0" anchor="ctr"/>
          <a:lstStyle>
            <a:lvl1pPr algn="r">
              <a:defRPr sz="1050">
                <a:solidFill>
                  <a:schemeClr val="tx1">
                    <a:lumMod val="50000"/>
                    <a:lumOff val="50000"/>
                  </a:schemeClr>
                </a:solidFill>
              </a:defRPr>
            </a:lvl1pPr>
          </a:lstStyle>
          <a:p>
            <a:fld id="{9A3C5387-E9FD-446E-91B7-3E9A96FC3F40}" type="datetimeFigureOut">
              <a:rPr lang="en-US" smtClean="0"/>
              <a:pPr/>
              <a:t>1/5/2015</a:t>
            </a:fld>
            <a:endParaRPr lang="en-US"/>
          </a:p>
        </p:txBody>
      </p:sp>
      <p:sp>
        <p:nvSpPr>
          <p:cNvPr id="10" name="Footer Placeholder 9"/>
          <p:cNvSpPr>
            <a:spLocks noGrp="1"/>
          </p:cNvSpPr>
          <p:nvPr>
            <p:ph type="ftr" sz="quarter" idx="3"/>
          </p:nvPr>
        </p:nvSpPr>
        <p:spPr>
          <a:xfrm>
            <a:off x="4875213" y="6296248"/>
            <a:ext cx="2820987" cy="152400"/>
          </a:xfrm>
          <a:prstGeom prst="rect">
            <a:avLst/>
          </a:prstGeom>
        </p:spPr>
        <p:txBody>
          <a:bodyPr vert="horz" lIns="91440" tIns="45720" rIns="91440" bIns="45720" rtlCol="0" anchor="b"/>
          <a:lstStyle>
            <a:lvl1pPr algn="r">
              <a:defRPr sz="1050">
                <a:solidFill>
                  <a:schemeClr val="tx1"/>
                </a:solidFill>
              </a:defRPr>
            </a:lvl1pPr>
          </a:lstStyle>
          <a:p>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spd="slow">
    <p:push dir="u"/>
  </p:transition>
  <p:timing>
    <p:tnLst>
      <p:par>
        <p:cTn id="1" dur="indefinite" restart="never" nodeType="tmRoot"/>
      </p:par>
    </p:tnLst>
  </p:timing>
  <p:txStyles>
    <p:titleStyle>
      <a:lvl1pPr algn="r" defTabSz="914400" rtl="0" eaLnBrk="1" latinLnBrk="0" hangingPunct="1">
        <a:spcBef>
          <a:spcPct val="0"/>
        </a:spcBef>
        <a:buNone/>
        <a:defRPr sz="2800" kern="1200">
          <a:gradFill>
            <a:gsLst>
              <a:gs pos="0">
                <a:schemeClr val="tx1">
                  <a:lumMod val="50000"/>
                </a:schemeClr>
              </a:gs>
              <a:gs pos="61000">
                <a:schemeClr val="tx1"/>
              </a:gs>
            </a:gsLst>
            <a:lin ang="5400000" scaled="0"/>
          </a:gradFill>
          <a:effectLst/>
          <a:latin typeface="+mj-lt"/>
          <a:ea typeface="+mj-ea"/>
          <a:cs typeface="+mj-cs"/>
        </a:defRPr>
      </a:lvl1pPr>
    </p:titleStyle>
    <p:bodyStyle>
      <a:lvl1pPr marL="182880" indent="-182880" algn="l" defTabSz="914400" rtl="0" eaLnBrk="1" latinLnBrk="0" hangingPunct="1">
        <a:spcBef>
          <a:spcPct val="20000"/>
        </a:spcBef>
        <a:buClr>
          <a:schemeClr val="tx1">
            <a:lumMod val="50000"/>
            <a:lumOff val="50000"/>
          </a:schemeClr>
        </a:buClr>
        <a:buFont typeface="Wingdings" pitchFamily="2" charset="2"/>
        <a:buChar char="§"/>
        <a:defRPr sz="1800" kern="1200">
          <a:solidFill>
            <a:schemeClr val="tx1">
              <a:lumMod val="85000"/>
            </a:schemeClr>
          </a:solidFill>
          <a:latin typeface="+mn-lt"/>
          <a:ea typeface="+mn-ea"/>
          <a:cs typeface="+mn-cs"/>
        </a:defRPr>
      </a:lvl1pPr>
      <a:lvl2pPr marL="41148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2pPr>
      <a:lvl3pPr marL="59436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3pPr>
      <a:lvl4pPr marL="77724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4pPr>
      <a:lvl5pPr marL="96012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5pPr>
      <a:lvl6pPr marL="114300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6pPr>
      <a:lvl7pPr marL="132588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7pPr>
      <a:lvl8pPr marL="150876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8pPr>
      <a:lvl9pPr marL="169164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google.com/url?sa=i&amp;rct=j&amp;q=ebola&amp;source=images&amp;cd=&amp;cad=rja&amp;uact=8&amp;ved=0CAcQjRw&amp;url=http://www.news10.net/story/news/local/2014/08/19/kaiser-ebola-patient/14316293/&amp;ei=Bed0VOenA5CvogSRjIGgDw&amp;bvm=bv.80642063,d.cGU&amp;psig=AFQjCNELfjqbS7OhW0461un3wkOAj6ZI9Q&amp;ust=1417033831269424"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hyperlink" Target="http://www.news10.net/story/news/local/2014/08/19/kaiser-ebola-patient/14316293/"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hyperlink" Target="http://www.economist.com/news/science-and-technology/21616888-hunt-ebola-medicines-being-accelerated-fast-tracking-treatments" TargetMode="External"/><Relationship Id="rId4" Type="http://schemas.openxmlformats.org/officeDocument/2006/relationships/hyperlink" Target="http://www.cdc.gov/vhf/ebola/transmission/qas.html"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flippedtips.com/plegal/tips/select.html" TargetMode="External"/><Relationship Id="rId7" Type="http://schemas.openxmlformats.org/officeDocument/2006/relationships/hyperlink" Target="http://flippedtips.com/plegal/tips/solutions.html"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flippedtips.com/plegal/tips/existing.html" TargetMode="External"/><Relationship Id="rId5" Type="http://schemas.openxmlformats.org/officeDocument/2006/relationships/hyperlink" Target="http://flippedtips.com/plegal/tips/identify.html" TargetMode="External"/><Relationship Id="rId4" Type="http://schemas.openxmlformats.org/officeDocument/2006/relationships/hyperlink" Target="http://flippedtips.com/plegal/tips/gather.html"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flippedtips.com/plegal/tips/select.html"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hyperlink" Target="http://www.google.com/url?sa=i&amp;rct=j&amp;q=ebola+in+the+us&amp;source=images&amp;cd=&amp;cad=rja&amp;uact=8&amp;ved=0CAcQjRw&amp;url=http://prepforshtf.com/ebola-reaching-us-just-matter-anymore/&amp;ei=V_t0VNP-BKi-iQKShQE&amp;bvm=bv.80642063,d.cGU&amp;psig=AFQjCNH-yQwk_p7Hm5A9fselwDWSY8ETTA&amp;ust=1417039046363811" TargetMode="External"/><Relationship Id="rId4" Type="http://schemas.openxmlformats.org/officeDocument/2006/relationships/hyperlink" Target="http://flippedtips.com/plegal/tips/worksheet1.doc"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www.google.com/url?sa=i&amp;rct=j&amp;q=turn%20and%20talk&amp;source=images&amp;cd=&amp;cad=rja&amp;uact=8&amp;ved=&amp;url=http://pixgood.com/turn-and-talk.html&amp;ei=Bvd0VIK9Ia7qiALfq4GgCA&amp;bvm=bv.80642063,bs.1,d.cGU&amp;psig=AFQjCNHTI8J_2X31JMwXP0U-eRHKGJfPpA&amp;ust=1417037958649995"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hyperlink" Target="http://flippedtips.com/plegal/tips/gather.html"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hyperlink" Target="http://www.google.com/url?sa=i&amp;rct=j&amp;q=gather%20evidence&amp;source=images&amp;cd=&amp;cad=rja&amp;uact=8&amp;ved=&amp;url=http://www.training-my-computer.com/computer-troubleshooting-skills.html&amp;ei=avd0VK2RLM3SoASOs4C4Ag&amp;bvm=bv.80642063,bs.1,d.cGU&amp;psig=AFQjCNG0EEaar4d1-ZOpNEfS417yNDMNqg&amp;ust=1417038058853225"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flippedtips.com/plegal/tips/worksheet2.doc"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hyperlink" Target="http://flippedtips.com/plegal/tips/identify.html"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hyperlink" Target="http://flippedtips.com/plegal/tips/worksheet3.doc"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hyperlink" Target="http://www2.maxwell.syr.edu/plegal/TIPS/worksheet4.doc"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590800" y="4400550"/>
            <a:ext cx="3962400" cy="2133600"/>
          </a:xfrm>
        </p:spPr>
        <p:txBody>
          <a:bodyPr>
            <a:normAutofit fontScale="92500" lnSpcReduction="20000"/>
          </a:bodyPr>
          <a:lstStyle/>
          <a:p>
            <a:endParaRPr lang="en-US" dirty="0" smtClean="0"/>
          </a:p>
          <a:p>
            <a:endParaRPr lang="en-US" dirty="0"/>
          </a:p>
          <a:p>
            <a:endParaRPr lang="en-US" dirty="0" smtClean="0"/>
          </a:p>
          <a:p>
            <a:endParaRPr lang="en-US" dirty="0"/>
          </a:p>
          <a:p>
            <a:r>
              <a:rPr lang="en-US" sz="2200" b="1" dirty="0" smtClean="0"/>
              <a:t>Mr. Justin </a:t>
            </a:r>
            <a:r>
              <a:rPr lang="en-US" sz="2200" b="1" dirty="0" err="1" smtClean="0"/>
              <a:t>Eberley</a:t>
            </a:r>
            <a:endParaRPr lang="en-US" sz="2200" b="1" dirty="0" smtClean="0"/>
          </a:p>
          <a:p>
            <a:r>
              <a:rPr lang="en-US" sz="2200" b="1" dirty="0" smtClean="0"/>
              <a:t>John F. Kennedy Middle School</a:t>
            </a:r>
          </a:p>
          <a:p>
            <a:r>
              <a:rPr lang="en-US" sz="2200" b="1" dirty="0" smtClean="0"/>
              <a:t>Utica, NY</a:t>
            </a:r>
          </a:p>
          <a:p>
            <a:r>
              <a:rPr lang="en-US" sz="2200" b="1" dirty="0" smtClean="0"/>
              <a:t>jeberley@uticaschools.org</a:t>
            </a:r>
            <a:endParaRPr lang="en-US" sz="2200" b="1" dirty="0"/>
          </a:p>
        </p:txBody>
      </p:sp>
      <p:sp>
        <p:nvSpPr>
          <p:cNvPr id="2" name="Title 1"/>
          <p:cNvSpPr>
            <a:spLocks noGrp="1"/>
          </p:cNvSpPr>
          <p:nvPr>
            <p:ph type="title"/>
          </p:nvPr>
        </p:nvSpPr>
        <p:spPr>
          <a:xfrm>
            <a:off x="2362200" y="1447800"/>
            <a:ext cx="3962400" cy="2133600"/>
          </a:xfrm>
        </p:spPr>
        <p:txBody>
          <a:bodyPr>
            <a:noAutofit/>
          </a:bodyPr>
          <a:lstStyle/>
          <a:p>
            <a:r>
              <a:rPr lang="en-US" sz="9600" dirty="0"/>
              <a:t/>
            </a:r>
            <a:br>
              <a:rPr lang="en-US" sz="9600" dirty="0"/>
            </a:br>
            <a:endParaRPr lang="en-US" sz="11500" dirty="0"/>
          </a:p>
        </p:txBody>
      </p:sp>
      <p:pic>
        <p:nvPicPr>
          <p:cNvPr id="1026" name="Picture 2" descr="http://t0.gstatic.com/images?q=tbn:ANd9GcRSD_51gdX1tGdDOY6lBx8qNahYBZ543EHBSC5nkXkrhNWx9C3s6w:www.gannett-cdn.com/-mm-/8244f9d18d52e2269db363ba465502b3d8c1ccc4/c%3D0-196-2000-1324%26r%3Dx1803%26c%3D3200x1800/local/-/media/KXTV/KXTV/2014/08/19/1408498895000-ebola-virus.jpg">
            <a:hlinkClick r:id="rId3"/>
          </p:cNvPr>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177798" y="381000"/>
            <a:ext cx="6629401" cy="401955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730363583"/>
      </p:ext>
    </p:extLst>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36418" y="457200"/>
            <a:ext cx="2819400" cy="923330"/>
          </a:xfrm>
          <a:prstGeom prst="rect">
            <a:avLst/>
          </a:prstGeom>
          <a:noFill/>
        </p:spPr>
        <p:txBody>
          <a:bodyPr wrap="square" rtlCol="0">
            <a:spAutoFit/>
          </a:bodyPr>
          <a:lstStyle/>
          <a:p>
            <a:r>
              <a:rPr lang="en-US" b="1" dirty="0" smtClean="0"/>
              <a:t>Works </a:t>
            </a:r>
            <a:r>
              <a:rPr lang="en-US" b="1" dirty="0" smtClean="0"/>
              <a:t>Cited</a:t>
            </a:r>
          </a:p>
          <a:p>
            <a:endParaRPr lang="en-US" b="1" dirty="0" smtClean="0"/>
          </a:p>
          <a:p>
            <a:r>
              <a:rPr lang="en-US" dirty="0">
                <a:hlinkClick r:id="rId3"/>
              </a:rPr>
              <a:t>www.news10.net</a:t>
            </a:r>
            <a:endParaRPr lang="en-US" b="1" dirty="0"/>
          </a:p>
        </p:txBody>
      </p:sp>
      <p:sp>
        <p:nvSpPr>
          <p:cNvPr id="8" name="TextBox 7"/>
          <p:cNvSpPr txBox="1"/>
          <p:nvPr/>
        </p:nvSpPr>
        <p:spPr>
          <a:xfrm>
            <a:off x="457200" y="1828800"/>
            <a:ext cx="5334000" cy="646331"/>
          </a:xfrm>
          <a:prstGeom prst="rect">
            <a:avLst/>
          </a:prstGeom>
          <a:noFill/>
        </p:spPr>
        <p:txBody>
          <a:bodyPr wrap="square" rtlCol="0">
            <a:spAutoFit/>
          </a:bodyPr>
          <a:lstStyle/>
          <a:p>
            <a:r>
              <a:rPr lang="en-US" dirty="0" smtClean="0">
                <a:hlinkClick r:id="rId4"/>
              </a:rPr>
              <a:t>http://</a:t>
            </a:r>
            <a:r>
              <a:rPr lang="en-US" dirty="0" smtClean="0">
                <a:hlinkClick r:id="rId4"/>
              </a:rPr>
              <a:t>www.cdc.gov/vhf/ebola/transmission/qas.html</a:t>
            </a:r>
            <a:endParaRPr lang="en-US" dirty="0" smtClean="0"/>
          </a:p>
          <a:p>
            <a:endParaRPr lang="en-US" dirty="0"/>
          </a:p>
        </p:txBody>
      </p:sp>
      <p:sp>
        <p:nvSpPr>
          <p:cNvPr id="2" name="Rectangle 1"/>
          <p:cNvSpPr/>
          <p:nvPr/>
        </p:nvSpPr>
        <p:spPr>
          <a:xfrm>
            <a:off x="381000" y="2590800"/>
            <a:ext cx="6553200" cy="1200329"/>
          </a:xfrm>
          <a:prstGeom prst="rect">
            <a:avLst/>
          </a:prstGeom>
        </p:spPr>
        <p:txBody>
          <a:bodyPr wrap="square">
            <a:spAutoFit/>
          </a:bodyPr>
          <a:lstStyle/>
          <a:p>
            <a:r>
              <a:rPr lang="en-US" dirty="0">
                <a:hlinkClick r:id="rId5"/>
              </a:rPr>
              <a:t>http://</a:t>
            </a:r>
            <a:r>
              <a:rPr lang="en-US" dirty="0" smtClean="0">
                <a:hlinkClick r:id="rId5"/>
              </a:rPr>
              <a:t>www.economist.com/news/science-and-technology/21616888-hunt-ebola-medicines-being-accelerated-fast-tracking-treatments</a:t>
            </a:r>
            <a:endParaRPr lang="en-US" dirty="0" smtClean="0"/>
          </a:p>
          <a:p>
            <a:endParaRPr lang="en-US" dirty="0"/>
          </a:p>
        </p:txBody>
      </p:sp>
    </p:spTree>
    <p:extLst>
      <p:ext uri="{BB962C8B-B14F-4D97-AF65-F5344CB8AC3E}">
        <p14:creationId xmlns="" xmlns:p14="http://schemas.microsoft.com/office/powerpoint/2010/main" val="3498588476"/>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62000" y="1066800"/>
            <a:ext cx="7239000" cy="452431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3600" b="1" u="sng" dirty="0" smtClean="0">
                <a:ln w="18000">
                  <a:solidFill>
                    <a:schemeClr val="accent2">
                      <a:satMod val="140000"/>
                    </a:schemeClr>
                  </a:solidFill>
                  <a:prstDash val="solid"/>
                  <a:miter lim="800000"/>
                </a:ln>
                <a:solidFill>
                  <a:schemeClr val="tx1"/>
                </a:solidFill>
                <a:effectLst>
                  <a:outerShdw blurRad="25500" dist="23000" dir="7020000" algn="tl">
                    <a:srgbClr val="000000">
                      <a:alpha val="50000"/>
                    </a:srgbClr>
                  </a:outerShdw>
                </a:effectLst>
              </a:rPr>
              <a:t>Steps of Public Policy Analyst (PPA )</a:t>
            </a:r>
          </a:p>
          <a:p>
            <a:endParaRPr lang="en-US" sz="3600" dirty="0">
              <a:solidFill>
                <a:srgbClr val="00B0F0"/>
              </a:solidFill>
            </a:endParaRPr>
          </a:p>
          <a:p>
            <a:r>
              <a:rPr lang="en-US" sz="3600" dirty="0" smtClean="0">
                <a:solidFill>
                  <a:srgbClr val="00B0F0"/>
                </a:solidFill>
              </a:rPr>
              <a:t>1) </a:t>
            </a:r>
            <a:r>
              <a:rPr lang="en-US" sz="3600" dirty="0" smtClean="0">
                <a:solidFill>
                  <a:srgbClr val="00B0F0"/>
                </a:solidFill>
                <a:hlinkClick r:id="rId3"/>
              </a:rPr>
              <a:t>Define the problem</a:t>
            </a:r>
            <a:endParaRPr lang="en-US" sz="3600" dirty="0" smtClean="0">
              <a:solidFill>
                <a:srgbClr val="00B0F0"/>
              </a:solidFill>
            </a:endParaRPr>
          </a:p>
          <a:p>
            <a:r>
              <a:rPr lang="en-US" sz="3600" dirty="0" smtClean="0">
                <a:solidFill>
                  <a:srgbClr val="00B0F0"/>
                </a:solidFill>
              </a:rPr>
              <a:t>2) </a:t>
            </a:r>
            <a:r>
              <a:rPr lang="en-US" sz="3600" dirty="0" smtClean="0">
                <a:solidFill>
                  <a:srgbClr val="00B0F0"/>
                </a:solidFill>
                <a:hlinkClick r:id="rId4"/>
              </a:rPr>
              <a:t>Gather information</a:t>
            </a:r>
            <a:endParaRPr lang="en-US" sz="3600" dirty="0" smtClean="0">
              <a:solidFill>
                <a:srgbClr val="00B0F0"/>
              </a:solidFill>
            </a:endParaRPr>
          </a:p>
          <a:p>
            <a:r>
              <a:rPr lang="en-US" sz="3600" dirty="0" smtClean="0">
                <a:solidFill>
                  <a:srgbClr val="00B0F0"/>
                </a:solidFill>
              </a:rPr>
              <a:t>3) </a:t>
            </a:r>
            <a:r>
              <a:rPr lang="en-US" sz="3600" dirty="0" smtClean="0">
                <a:solidFill>
                  <a:srgbClr val="00B0F0"/>
                </a:solidFill>
                <a:hlinkClick r:id="rId5"/>
              </a:rPr>
              <a:t>Identify causes</a:t>
            </a:r>
            <a:endParaRPr lang="en-US" sz="3600" dirty="0" smtClean="0">
              <a:solidFill>
                <a:srgbClr val="00B0F0"/>
              </a:solidFill>
            </a:endParaRPr>
          </a:p>
          <a:p>
            <a:r>
              <a:rPr lang="en-US" sz="3600" dirty="0" smtClean="0">
                <a:solidFill>
                  <a:srgbClr val="00B0F0"/>
                </a:solidFill>
              </a:rPr>
              <a:t>4) </a:t>
            </a:r>
            <a:r>
              <a:rPr lang="en-US" sz="3600" dirty="0" smtClean="0">
                <a:solidFill>
                  <a:srgbClr val="00B0F0"/>
                </a:solidFill>
                <a:hlinkClick r:id="rId6"/>
              </a:rPr>
              <a:t>Evaluate an existing policy</a:t>
            </a:r>
            <a:endParaRPr lang="en-US" sz="3600" dirty="0" smtClean="0">
              <a:solidFill>
                <a:srgbClr val="00B0F0"/>
              </a:solidFill>
            </a:endParaRPr>
          </a:p>
          <a:p>
            <a:r>
              <a:rPr lang="en-US" sz="3600" dirty="0" smtClean="0">
                <a:solidFill>
                  <a:srgbClr val="00B0F0"/>
                </a:solidFill>
              </a:rPr>
              <a:t>5) </a:t>
            </a:r>
            <a:r>
              <a:rPr lang="en-US" sz="3600" dirty="0" smtClean="0">
                <a:solidFill>
                  <a:srgbClr val="00B0F0"/>
                </a:solidFill>
                <a:hlinkClick r:id="rId7"/>
              </a:rPr>
              <a:t>Develop solutions</a:t>
            </a:r>
            <a:endParaRPr lang="en-US" sz="3600" dirty="0" smtClean="0">
              <a:solidFill>
                <a:srgbClr val="00B0F0"/>
              </a:solidFill>
            </a:endParaRPr>
          </a:p>
          <a:p>
            <a:r>
              <a:rPr lang="en-US" sz="3600" dirty="0" smtClean="0">
                <a:solidFill>
                  <a:srgbClr val="00B0F0"/>
                </a:solidFill>
              </a:rPr>
              <a:t>6) Select best solution</a:t>
            </a:r>
            <a:r>
              <a:rPr lang="en-US" sz="2000" dirty="0" smtClean="0">
                <a:solidFill>
                  <a:schemeClr val="tx1"/>
                </a:solidFill>
              </a:rPr>
              <a:t>(feasibility vs. effectiveness)</a:t>
            </a:r>
            <a:endParaRPr lang="en-US" sz="3600" dirty="0" smtClean="0">
              <a:solidFill>
                <a:schemeClr val="tx1"/>
              </a:solidFill>
            </a:endParaRPr>
          </a:p>
        </p:txBody>
      </p:sp>
    </p:spTree>
    <p:extLst>
      <p:ext uri="{BB962C8B-B14F-4D97-AF65-F5344CB8AC3E}">
        <p14:creationId xmlns="" xmlns:p14="http://schemas.microsoft.com/office/powerpoint/2010/main" val="150930079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 calcmode="lin" valueType="num">
                                      <p:cBhvr additive="base">
                                        <p:cTn id="7"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anim calcmode="lin" valueType="num">
                                      <p:cBhvr additive="base">
                                        <p:cTn id="13"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 calcmode="lin" valueType="num">
                                      <p:cBhvr additive="base">
                                        <p:cTn id="19"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5" end="5"/>
                                            </p:txEl>
                                          </p:spTgt>
                                        </p:tgtEl>
                                        <p:attrNameLst>
                                          <p:attrName>style.visibility</p:attrName>
                                        </p:attrNameLst>
                                      </p:cBhvr>
                                      <p:to>
                                        <p:strVal val="visible"/>
                                      </p:to>
                                    </p:set>
                                    <p:anim calcmode="lin" valueType="num">
                                      <p:cBhvr additive="base">
                                        <p:cTn id="25"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anim calcmode="lin" valueType="num">
                                      <p:cBhvr additive="base">
                                        <p:cTn id="31"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5">
                                            <p:txEl>
                                              <p:pRg st="7" end="7"/>
                                            </p:txEl>
                                          </p:spTgt>
                                        </p:tgtEl>
                                        <p:attrNameLst>
                                          <p:attrName>style.visibility</p:attrName>
                                        </p:attrNameLst>
                                      </p:cBhvr>
                                      <p:to>
                                        <p:strVal val="visible"/>
                                      </p:to>
                                    </p:set>
                                    <p:anim calcmode="lin" valueType="num">
                                      <p:cBhvr additive="base">
                                        <p:cTn id="37"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533401"/>
            <a:ext cx="3657600" cy="990600"/>
          </a:xfrm>
        </p:spPr>
        <p:txBody>
          <a:bodyPr>
            <a:normAutofit/>
          </a:bodyPr>
          <a:lstStyle/>
          <a:p>
            <a:r>
              <a:rPr lang="en-US" sz="2800" dirty="0" smtClean="0"/>
              <a:t>1) </a:t>
            </a:r>
            <a:r>
              <a:rPr lang="en-US" sz="2800" dirty="0" smtClean="0">
                <a:hlinkClick r:id="rId3"/>
              </a:rPr>
              <a:t>Define Problem</a:t>
            </a:r>
            <a:endParaRPr lang="en-US" sz="2800" dirty="0" smtClean="0"/>
          </a:p>
          <a:p>
            <a:endParaRPr lang="en-US" sz="2800" dirty="0"/>
          </a:p>
        </p:txBody>
      </p:sp>
      <p:sp>
        <p:nvSpPr>
          <p:cNvPr id="3" name="Title 2"/>
          <p:cNvSpPr>
            <a:spLocks noGrp="1"/>
          </p:cNvSpPr>
          <p:nvPr>
            <p:ph type="title"/>
          </p:nvPr>
        </p:nvSpPr>
        <p:spPr/>
        <p:txBody>
          <a:bodyPr/>
          <a:lstStyle/>
          <a:p>
            <a:r>
              <a:rPr lang="en-US" dirty="0" smtClean="0">
                <a:hlinkClick r:id="rId4"/>
              </a:rPr>
              <a:t>Worksheet #1</a:t>
            </a:r>
            <a:endParaRPr lang="en-US" dirty="0"/>
          </a:p>
        </p:txBody>
      </p:sp>
      <p:sp>
        <p:nvSpPr>
          <p:cNvPr id="4" name="TextBox 3"/>
          <p:cNvSpPr txBox="1"/>
          <p:nvPr/>
        </p:nvSpPr>
        <p:spPr>
          <a:xfrm>
            <a:off x="838200" y="1411798"/>
            <a:ext cx="3810000" cy="523220"/>
          </a:xfrm>
          <a:prstGeom prst="rect">
            <a:avLst/>
          </a:prstGeom>
          <a:noFill/>
        </p:spPr>
        <p:txBody>
          <a:bodyPr wrap="square" rtlCol="0">
            <a:spAutoFit/>
          </a:bodyPr>
          <a:lstStyle/>
          <a:p>
            <a:r>
              <a:rPr lang="en-US" sz="2800" dirty="0" smtClean="0"/>
              <a:t>Ebola in the US</a:t>
            </a:r>
            <a:endParaRPr lang="en-US" sz="2800" dirty="0"/>
          </a:p>
        </p:txBody>
      </p:sp>
      <p:pic>
        <p:nvPicPr>
          <p:cNvPr id="9218" name="Picture 2" descr="http://t1.gstatic.com/images?q=tbn:ANd9GcRRrXtaCmZh_YyMC2s9WvLtqGpccPF_Swju6anHYFrxUaoBWto1Zw:prepforshtf.com/wp-content/uploads/2014/09/Ebola-Reaching-USA.jpg">
            <a:hlinkClick r:id="rId5"/>
          </p:cNvPr>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171450" y="2057400"/>
            <a:ext cx="5143500" cy="3857625"/>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4038000636"/>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381000"/>
            <a:ext cx="3657600" cy="1447800"/>
          </a:xfrm>
        </p:spPr>
        <p:txBody>
          <a:bodyPr>
            <a:normAutofit/>
          </a:bodyPr>
          <a:lstStyle/>
          <a:p>
            <a:r>
              <a:rPr lang="en-US" sz="3200" dirty="0" smtClean="0"/>
              <a:t>Turn and talk</a:t>
            </a:r>
            <a:endParaRPr lang="en-US" sz="3200" dirty="0"/>
          </a:p>
        </p:txBody>
      </p:sp>
      <p:sp>
        <p:nvSpPr>
          <p:cNvPr id="3" name="Title 2"/>
          <p:cNvSpPr>
            <a:spLocks noGrp="1"/>
          </p:cNvSpPr>
          <p:nvPr>
            <p:ph type="title"/>
          </p:nvPr>
        </p:nvSpPr>
        <p:spPr>
          <a:xfrm>
            <a:off x="4495800" y="914400"/>
            <a:ext cx="3657600" cy="3657600"/>
          </a:xfrm>
        </p:spPr>
        <p:txBody>
          <a:bodyPr>
            <a:normAutofit fontScale="90000"/>
          </a:bodyPr>
          <a:lstStyle/>
          <a:p>
            <a:pPr algn="l"/>
            <a:r>
              <a:rPr lang="en-US" dirty="0" smtClean="0"/>
              <a:t>What is Ebola?</a:t>
            </a:r>
            <a:br>
              <a:rPr lang="en-US" dirty="0" smtClean="0"/>
            </a:br>
            <a:r>
              <a:rPr lang="en-US" dirty="0" smtClean="0"/>
              <a:t/>
            </a:r>
            <a:br>
              <a:rPr lang="en-US" dirty="0" smtClean="0"/>
            </a:br>
            <a:r>
              <a:rPr lang="en-US" dirty="0" smtClean="0"/>
              <a:t>What do you know about Ebola?</a:t>
            </a:r>
            <a:br>
              <a:rPr lang="en-US" dirty="0" smtClean="0"/>
            </a:br>
            <a:r>
              <a:rPr lang="en-US" dirty="0"/>
              <a:t/>
            </a:r>
            <a:br>
              <a:rPr lang="en-US" dirty="0"/>
            </a:br>
            <a:r>
              <a:rPr lang="en-US" dirty="0" smtClean="0"/>
              <a:t>Where does Ebola come from?</a:t>
            </a:r>
            <a:br>
              <a:rPr lang="en-US" dirty="0" smtClean="0"/>
            </a:br>
            <a:r>
              <a:rPr lang="en-US" dirty="0"/>
              <a:t/>
            </a:r>
            <a:br>
              <a:rPr lang="en-US" dirty="0"/>
            </a:br>
            <a:r>
              <a:rPr lang="en-US" dirty="0" smtClean="0"/>
              <a:t>How is it transformed?</a:t>
            </a:r>
            <a:endParaRPr lang="en-US" dirty="0"/>
          </a:p>
        </p:txBody>
      </p:sp>
      <p:pic>
        <p:nvPicPr>
          <p:cNvPr id="3074" name="Picture 2" descr="http://t1.gstatic.com/images?q=tbn:ANd9GcScRDxp5cjGPbCD6m9QyWQCmewhfm-Speb_3fhRQrQnYJ8SEKso:https://paulmcguire1.files.wordpress.com/2013/11/turn-and-talk.jpg">
            <a:hlinkClick r:id="rId3"/>
          </p:cNvPr>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533400" y="1447800"/>
            <a:ext cx="3233854" cy="22098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186636002"/>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381000"/>
            <a:ext cx="3657600" cy="1295399"/>
          </a:xfrm>
        </p:spPr>
        <p:txBody>
          <a:bodyPr/>
          <a:lstStyle/>
          <a:p>
            <a:r>
              <a:rPr lang="en-US" dirty="0" smtClean="0"/>
              <a:t>2) </a:t>
            </a:r>
            <a:r>
              <a:rPr lang="en-US" dirty="0" smtClean="0">
                <a:hlinkClick r:id="rId3"/>
              </a:rPr>
              <a:t>Gather Evidence</a:t>
            </a:r>
            <a:endParaRPr lang="en-US" dirty="0"/>
          </a:p>
        </p:txBody>
      </p:sp>
      <p:sp>
        <p:nvSpPr>
          <p:cNvPr id="3" name="Title 2"/>
          <p:cNvSpPr>
            <a:spLocks noGrp="1"/>
          </p:cNvSpPr>
          <p:nvPr>
            <p:ph type="title"/>
          </p:nvPr>
        </p:nvSpPr>
        <p:spPr>
          <a:xfrm>
            <a:off x="5029200" y="883946"/>
            <a:ext cx="2819400" cy="5715000"/>
          </a:xfrm>
        </p:spPr>
        <p:txBody>
          <a:bodyPr>
            <a:noAutofit/>
          </a:bodyPr>
          <a:lstStyle/>
          <a:p>
            <a:pPr marL="285750" indent="-285750" algn="l"/>
            <a:r>
              <a:rPr lang="en-US" sz="1800" dirty="0"/>
              <a:t>Ebola can reproduce with a host.</a:t>
            </a:r>
            <a:br>
              <a:rPr lang="en-US" sz="1800" dirty="0"/>
            </a:br>
            <a:r>
              <a:rPr lang="en-US" sz="1800" dirty="0"/>
              <a:t>Ebola is transmitted through body contact (Body fluids include saliva, mucus, vomit, feces, sweat, tears, breast milk, urine, and semen.) not coughing or sneezing</a:t>
            </a:r>
            <a:br>
              <a:rPr lang="en-US" sz="1800" dirty="0"/>
            </a:br>
            <a:r>
              <a:rPr lang="en-US" sz="1800" dirty="0"/>
              <a:t>Ebola on dry surfaces, such as doorknobs and countertops, can survive for several hours.</a:t>
            </a:r>
            <a:br>
              <a:rPr lang="en-US" sz="1800" dirty="0"/>
            </a:br>
            <a:r>
              <a:rPr lang="en-US" sz="1800" dirty="0"/>
              <a:t>Travels along with host where ever in the world they go while infected.</a:t>
            </a:r>
            <a:br>
              <a:rPr lang="en-US" sz="1800" dirty="0"/>
            </a:br>
            <a:endParaRPr lang="en-US" sz="1800" dirty="0"/>
          </a:p>
        </p:txBody>
      </p:sp>
      <p:pic>
        <p:nvPicPr>
          <p:cNvPr id="4098" name="Picture 2" descr="http://t0.gstatic.com/images?q=tbn:ANd9GcT-8lWYjvlLxxnYod1rSbHZ3WCuWwCJW4OH6-h4S9BM0QSFuf85Mw:www.training-my-computer.com/images/sherlock.gif">
            <a:hlinkClick r:id="rId4"/>
          </p:cNvPr>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762000" y="1219200"/>
            <a:ext cx="2286000" cy="2363056"/>
          </a:xfrm>
          <a:prstGeom prst="rect">
            <a:avLst/>
          </a:prstGeom>
          <a:noFill/>
          <a:extLst>
            <a:ext uri="{909E8E84-426E-40DD-AFC4-6F175D3DCCD1}">
              <a14:hiddenFill xmlns="" xmlns:a14="http://schemas.microsoft.com/office/drawing/2010/main">
                <a:solidFill>
                  <a:srgbClr val="FFFFFF"/>
                </a:solidFill>
              </a14:hiddenFill>
            </a:ext>
          </a:extLst>
        </p:spPr>
      </p:pic>
      <p:sp>
        <p:nvSpPr>
          <p:cNvPr id="4" name="TextBox 3"/>
          <p:cNvSpPr txBox="1"/>
          <p:nvPr/>
        </p:nvSpPr>
        <p:spPr>
          <a:xfrm>
            <a:off x="5410200" y="381000"/>
            <a:ext cx="2286000" cy="923330"/>
          </a:xfrm>
          <a:prstGeom prst="rect">
            <a:avLst/>
          </a:prstGeom>
          <a:noFill/>
        </p:spPr>
        <p:txBody>
          <a:bodyPr wrap="square" rtlCol="0">
            <a:spAutoFit/>
          </a:bodyPr>
          <a:lstStyle/>
          <a:p>
            <a:r>
              <a:rPr lang="en-US" dirty="0"/>
              <a:t>Ebola in the US is dangerous because….</a:t>
            </a:r>
          </a:p>
          <a:p>
            <a:endParaRPr lang="en-US" dirty="0"/>
          </a:p>
        </p:txBody>
      </p:sp>
      <p:pic>
        <p:nvPicPr>
          <p:cNvPr id="6" name="Picture 2" descr="http://t3.gstatic.com/images?q=tbn:ANd9GcQkSA3tbjA6r-TyykS7zJUrBqWTJHHi3kqulicRCL-0lgTRF_ggQg:www.cdc.gov/vhf/ebola/modules/flexslider/about-ebola.jpg"/>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895350" y="4343400"/>
            <a:ext cx="3124200" cy="1466851"/>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795368750"/>
      </p:ext>
    </p:extLst>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sp>
        <p:nvSpPr>
          <p:cNvPr id="3" name="Title 2"/>
          <p:cNvSpPr>
            <a:spLocks noGrp="1"/>
          </p:cNvSpPr>
          <p:nvPr>
            <p:ph type="title"/>
          </p:nvPr>
        </p:nvSpPr>
        <p:spPr>
          <a:xfrm>
            <a:off x="2895600" y="6019800"/>
            <a:ext cx="2819400" cy="533400"/>
          </a:xfrm>
        </p:spPr>
        <p:txBody>
          <a:bodyPr/>
          <a:lstStyle/>
          <a:p>
            <a:r>
              <a:rPr lang="en-US" dirty="0" smtClean="0">
                <a:hlinkClick r:id="rId3"/>
              </a:rPr>
              <a:t>Worksheet #2</a:t>
            </a:r>
            <a:endParaRPr lang="en-US" dirty="0"/>
          </a:p>
        </p:txBody>
      </p:sp>
      <p:pic>
        <p:nvPicPr>
          <p:cNvPr id="4" name="Picture 2" descr="http://cdn.static-economist.com/sites/default/files/imagecache/original-size/images/print-edition/20140913_STM903.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838200" y="152400"/>
            <a:ext cx="7391400" cy="5562865"/>
          </a:xfrm>
          <a:prstGeom prst="rect">
            <a:avLst/>
          </a:prstGeom>
          <a:noFill/>
          <a:extLst>
            <a:ext uri="{909E8E84-426E-40DD-AFC4-6F175D3DCCD1}">
              <a14:hiddenFill xmlns="" xmlns:a14="http://schemas.microsoft.com/office/drawing/2010/main">
                <a:solidFill>
                  <a:srgbClr val="FFFFFF"/>
                </a:solidFill>
              </a14:hiddenFill>
            </a:ext>
          </a:extLst>
        </p:spPr>
      </p:pic>
      <p:sp>
        <p:nvSpPr>
          <p:cNvPr id="5" name="TextBox 4"/>
          <p:cNvSpPr txBox="1"/>
          <p:nvPr/>
        </p:nvSpPr>
        <p:spPr>
          <a:xfrm>
            <a:off x="3048000" y="152400"/>
            <a:ext cx="1162050" cy="369332"/>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dirty="0"/>
              <a:t>Research</a:t>
            </a:r>
          </a:p>
        </p:txBody>
      </p:sp>
    </p:spTree>
    <p:extLst>
      <p:ext uri="{BB962C8B-B14F-4D97-AF65-F5344CB8AC3E}">
        <p14:creationId xmlns="" xmlns:p14="http://schemas.microsoft.com/office/powerpoint/2010/main" val="3436340833"/>
      </p:ext>
    </p:extLst>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533400"/>
            <a:ext cx="3657600" cy="990599"/>
          </a:xfrm>
        </p:spPr>
        <p:txBody>
          <a:bodyPr/>
          <a:lstStyle/>
          <a:p>
            <a:r>
              <a:rPr lang="en-US" sz="2800" dirty="0" smtClean="0"/>
              <a:t>3) </a:t>
            </a:r>
            <a:r>
              <a:rPr lang="en-US" sz="2800" dirty="0" smtClean="0">
                <a:hlinkClick r:id="rId3"/>
              </a:rPr>
              <a:t>Identify the Causes</a:t>
            </a:r>
            <a:endParaRPr lang="en-US" sz="2800" dirty="0" smtClean="0"/>
          </a:p>
          <a:p>
            <a:endParaRPr lang="en-US" dirty="0"/>
          </a:p>
        </p:txBody>
      </p:sp>
      <p:sp>
        <p:nvSpPr>
          <p:cNvPr id="3" name="Title 2"/>
          <p:cNvSpPr>
            <a:spLocks noGrp="1"/>
          </p:cNvSpPr>
          <p:nvPr>
            <p:ph type="title"/>
          </p:nvPr>
        </p:nvSpPr>
        <p:spPr/>
        <p:txBody>
          <a:bodyPr/>
          <a:lstStyle/>
          <a:p>
            <a:r>
              <a:rPr lang="en-US" dirty="0" smtClean="0"/>
              <a:t>Highly contagious and infectious</a:t>
            </a:r>
            <a:br>
              <a:rPr lang="en-US" dirty="0" smtClean="0"/>
            </a:br>
            <a:r>
              <a:rPr lang="en-US" dirty="0"/>
              <a:t/>
            </a:r>
            <a:br>
              <a:rPr lang="en-US" dirty="0"/>
            </a:br>
            <a:r>
              <a:rPr lang="en-US" dirty="0" smtClean="0"/>
              <a:t>Symptoms do not show up immediately</a:t>
            </a:r>
            <a:br>
              <a:rPr lang="en-US" dirty="0" smtClean="0"/>
            </a:br>
            <a:r>
              <a:rPr lang="en-US" dirty="0"/>
              <a:t/>
            </a:r>
            <a:br>
              <a:rPr lang="en-US" dirty="0"/>
            </a:br>
            <a:r>
              <a:rPr lang="en-US" dirty="0" smtClean="0"/>
              <a:t>How many people travel to and from Africa daily?</a:t>
            </a:r>
            <a:r>
              <a:rPr lang="en-US" dirty="0" smtClean="0">
                <a:solidFill>
                  <a:srgbClr val="FF0000"/>
                </a:solidFill>
              </a:rPr>
              <a:t/>
            </a:r>
            <a:br>
              <a:rPr lang="en-US" dirty="0" smtClean="0">
                <a:solidFill>
                  <a:srgbClr val="FF0000"/>
                </a:solidFill>
              </a:rPr>
            </a:br>
            <a:endParaRPr lang="en-US" dirty="0">
              <a:solidFill>
                <a:srgbClr val="FF0000"/>
              </a:solidFill>
            </a:endParaRPr>
          </a:p>
        </p:txBody>
      </p:sp>
      <p:pic>
        <p:nvPicPr>
          <p:cNvPr id="5122" name="Picture 2" descr="http://t2.gstatic.com/images?q=tbn:ANd9GcS3hQhJ5CMO1F5-7wQw-g_gntqcD56eUrWm8wF3vbrn96I1hftKxA:https://cp-main.caudn.com/assets/logos/avatar-1500-ed33fd76978c14541df171a09747c41a.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1219201" y="1143001"/>
            <a:ext cx="1524000" cy="1524000"/>
          </a:xfrm>
          <a:prstGeom prst="rect">
            <a:avLst/>
          </a:prstGeom>
          <a:noFill/>
          <a:extLst>
            <a:ext uri="{909E8E84-426E-40DD-AFC4-6F175D3DCCD1}">
              <a14:hiddenFill xmlns="" xmlns:a14="http://schemas.microsoft.com/office/drawing/2010/main">
                <a:solidFill>
                  <a:srgbClr val="FFFFFF"/>
                </a:solidFill>
              </a14:hiddenFill>
            </a:ext>
          </a:extLst>
        </p:spPr>
      </p:pic>
      <p:pic>
        <p:nvPicPr>
          <p:cNvPr id="2050" name="Picture 2" descr="silver-west-africa-flight-map"/>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457200" y="2884470"/>
            <a:ext cx="4027128" cy="3703638"/>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400357462"/>
      </p:ext>
    </p:extLst>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19800" y="457200"/>
            <a:ext cx="2362200" cy="3124200"/>
          </a:xfrm>
        </p:spPr>
        <p:txBody>
          <a:bodyPr/>
          <a:lstStyle/>
          <a:p>
            <a:r>
              <a:rPr lang="en-US" dirty="0" smtClean="0">
                <a:hlinkClick r:id="rId3"/>
              </a:rPr>
              <a:t>Worksheet #3</a:t>
            </a:r>
            <a:endParaRPr lang="en-US" dirty="0"/>
          </a:p>
        </p:txBody>
      </p:sp>
      <p:pic>
        <p:nvPicPr>
          <p:cNvPr id="4" name="Picture 2" descr="http://gdb.voanews.com/891376A3-62D5-4986-9266-E02F5219008A_w640_r1_s.png"/>
          <p:cNvPicPr>
            <a:picLocks noGrp="1" noChangeAspect="1" noChangeArrowheads="1"/>
          </p:cNvPicPr>
          <p:nvPr>
            <p:ph idx="1"/>
          </p:nvPr>
        </p:nvPicPr>
        <p:blipFill>
          <a:blip r:embed="rId4" cstate="print">
            <a:extLst>
              <a:ext uri="{28A0092B-C50C-407E-A947-70E740481C1C}">
                <a14:useLocalDpi xmlns="" xmlns:a14="http://schemas.microsoft.com/office/drawing/2010/main" val="0"/>
              </a:ext>
            </a:extLst>
          </a:blip>
          <a:srcRect/>
          <a:stretch>
            <a:fillRect/>
          </a:stretch>
        </p:blipFill>
        <p:spPr bwMode="auto">
          <a:xfrm>
            <a:off x="76200" y="76200"/>
            <a:ext cx="5554133" cy="3124200"/>
          </a:xfrm>
          <a:prstGeom prst="rect">
            <a:avLst/>
          </a:prstGeom>
          <a:noFill/>
          <a:extLst>
            <a:ext uri="{909E8E84-426E-40DD-AFC4-6F175D3DCCD1}">
              <a14:hiddenFill xmlns="" xmlns:a14="http://schemas.microsoft.com/office/drawing/2010/main">
                <a:solidFill>
                  <a:srgbClr val="FFFFFF"/>
                </a:solidFill>
              </a14:hiddenFill>
            </a:ext>
          </a:extLst>
        </p:spPr>
      </p:pic>
      <p:pic>
        <p:nvPicPr>
          <p:cNvPr id="5" name="Picture 2" descr="http://www.who.int/csr/disease/ebola/ebola-infographic.jpg?ua=1"/>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3810000" y="3234679"/>
            <a:ext cx="4934164" cy="3623321"/>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12696586"/>
      </p:ext>
    </p:extLst>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33400" y="533400"/>
            <a:ext cx="2819400" cy="5715000"/>
          </a:xfrm>
        </p:spPr>
        <p:txBody>
          <a:bodyPr/>
          <a:lstStyle/>
          <a:p>
            <a:r>
              <a:rPr lang="en-US" dirty="0" smtClean="0">
                <a:hlinkClick r:id="rId3"/>
              </a:rPr>
              <a:t>Worksheet #4</a:t>
            </a:r>
            <a:endParaRPr lang="en-US" dirty="0"/>
          </a:p>
        </p:txBody>
      </p:sp>
      <p:sp>
        <p:nvSpPr>
          <p:cNvPr id="4" name="TextBox 3"/>
          <p:cNvSpPr txBox="1"/>
          <p:nvPr/>
        </p:nvSpPr>
        <p:spPr>
          <a:xfrm>
            <a:off x="1447800" y="2057400"/>
            <a:ext cx="6248400" cy="830997"/>
          </a:xfrm>
          <a:prstGeom prst="rect">
            <a:avLst/>
          </a:prstGeom>
          <a:noFill/>
        </p:spPr>
        <p:txBody>
          <a:bodyPr wrap="square" rtlCol="0">
            <a:spAutoFit/>
          </a:bodyPr>
          <a:lstStyle/>
          <a:p>
            <a:r>
              <a:rPr lang="en-US" sz="2400" dirty="0" smtClean="0"/>
              <a:t>Complete Worksheet #4 to evaluate one of the major U.S. policies which deals with </a:t>
            </a:r>
            <a:r>
              <a:rPr lang="en-US" sz="2400" dirty="0" err="1" smtClean="0"/>
              <a:t>ebola</a:t>
            </a:r>
            <a:endParaRPr lang="en-US" sz="2400" dirty="0"/>
          </a:p>
        </p:txBody>
      </p:sp>
    </p:spTree>
    <p:extLst>
      <p:ext uri="{BB962C8B-B14F-4D97-AF65-F5344CB8AC3E}">
        <p14:creationId xmlns="" xmlns:p14="http://schemas.microsoft.com/office/powerpoint/2010/main" val="169263496"/>
      </p:ext>
    </p:extLst>
  </p:cSld>
  <p:clrMapOvr>
    <a:masterClrMapping/>
  </p:clrMapOvr>
  <p:transition spd="slow">
    <p:push dir="u"/>
  </p:transition>
  <p:timing>
    <p:tnLst>
      <p:par>
        <p:cTn id="1" dur="indefinite" restart="never" nodeType="tmRoot"/>
      </p:par>
    </p:tnLst>
  </p:timing>
</p:sld>
</file>

<file path=ppt/theme/theme1.xml><?xml version="1.0" encoding="utf-8"?>
<a:theme xmlns:a="http://schemas.openxmlformats.org/drawingml/2006/main" name="Composite">
  <a:themeElements>
    <a:clrScheme name="Composite">
      <a:dk1>
        <a:sysClr val="windowText" lastClr="000000"/>
      </a:dk1>
      <a:lt1>
        <a:sysClr val="window" lastClr="FFFFFF"/>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26CBEC"/>
      </a:hlink>
      <a:folHlink>
        <a:srgbClr val="598C8C"/>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omposite">
      <a:fillStyleLst>
        <a:solidFill>
          <a:schemeClr val="phClr"/>
        </a:solidFill>
        <a:gradFill rotWithShape="1">
          <a:gsLst>
            <a:gs pos="0">
              <a:schemeClr val="phClr">
                <a:tint val="50000"/>
                <a:shade val="95000"/>
                <a:satMod val="300000"/>
              </a:schemeClr>
            </a:gs>
            <a:gs pos="12000">
              <a:schemeClr val="phClr">
                <a:tint val="50000"/>
                <a:shade val="90000"/>
                <a:satMod val="250000"/>
              </a:schemeClr>
            </a:gs>
            <a:gs pos="100000">
              <a:schemeClr val="phClr">
                <a:tint val="85000"/>
                <a:shade val="75000"/>
                <a:satMod val="150000"/>
              </a:schemeClr>
            </a:gs>
          </a:gsLst>
          <a:lin ang="16200000" scaled="1"/>
        </a:gradFill>
        <a:gradFill rotWithShape="1">
          <a:gsLst>
            <a:gs pos="0">
              <a:schemeClr val="phClr">
                <a:tint val="75000"/>
                <a:shade val="95000"/>
                <a:satMod val="175000"/>
              </a:schemeClr>
            </a:gs>
            <a:gs pos="12000">
              <a:schemeClr val="phClr">
                <a:tint val="90000"/>
                <a:shade val="90000"/>
                <a:satMod val="150000"/>
              </a:schemeClr>
            </a:gs>
            <a:gs pos="100000">
              <a:schemeClr val="phClr">
                <a:tint val="100000"/>
                <a:shade val="75000"/>
                <a:satMod val="150000"/>
              </a:schemeClr>
            </a:gs>
          </a:gsLst>
          <a:lin ang="16200000" scaled="1"/>
        </a:gradFill>
      </a:fillStyleLst>
      <a:lnStyleLst>
        <a:ln w="9525" cap="flat" cmpd="sng" algn="ctr">
          <a:solidFill>
            <a:schemeClr val="phClr">
              <a:shade val="95000"/>
              <a:satMod val="105000"/>
            </a:scheme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scene3d>
            <a:camera prst="orthographicFront">
              <a:rot lat="0" lon="0" rev="0"/>
            </a:camera>
            <a:lightRig rig="freezing" dir="t">
              <a:rot lat="0" lon="0" rev="6000000"/>
            </a:lightRig>
          </a:scene3d>
          <a:sp3d contourW="12700" prstMaterial="dkEdge">
            <a:bevelT w="44450" h="25400"/>
            <a:contourClr>
              <a:schemeClr val="phClr">
                <a:shade val="30000"/>
              </a:schemeClr>
            </a:contourClr>
          </a:sp3d>
        </a:effectStyle>
      </a:effectStyleLst>
      <a:bgFillStyleLst>
        <a:solidFill>
          <a:schemeClr val="phClr"/>
        </a:solidFill>
        <a:gradFill rotWithShape="1">
          <a:gsLst>
            <a:gs pos="0">
              <a:schemeClr val="phClr">
                <a:tint val="100000"/>
                <a:shade val="80000"/>
                <a:satMod val="110000"/>
                <a:lumMod val="80000"/>
              </a:schemeClr>
            </a:gs>
            <a:gs pos="79000">
              <a:schemeClr val="phClr">
                <a:tint val="100000"/>
                <a:shade val="90000"/>
                <a:satMod val="105000"/>
                <a:lumMod val="100000"/>
              </a:schemeClr>
            </a:gs>
            <a:gs pos="100000">
              <a:schemeClr val="phClr">
                <a:tint val="95000"/>
                <a:shade val="100000"/>
                <a:satMod val="110000"/>
                <a:lumMod val="115000"/>
              </a:schemeClr>
            </a:gs>
          </a:gsLst>
          <a:lin ang="5400000" scaled="0"/>
        </a:gradFill>
        <a:gradFill rotWithShape="1">
          <a:gsLst>
            <a:gs pos="0">
              <a:schemeClr val="phClr">
                <a:tint val="90000"/>
                <a:shade val="100000"/>
                <a:satMod val="100000"/>
                <a:lumMod val="110000"/>
              </a:schemeClr>
            </a:gs>
            <a:gs pos="83000">
              <a:schemeClr val="phClr">
                <a:shade val="75000"/>
                <a:satMod val="200000"/>
              </a:schemeClr>
            </a:gs>
            <a:gs pos="100000">
              <a:schemeClr val="phClr">
                <a:shade val="90000"/>
                <a:satMod val="200000"/>
              </a:schemeClr>
            </a:gs>
          </a:gsLst>
          <a:path path="circle">
            <a:fillToRect l="75000" t="100000" b="30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Composite</Template>
  <TotalTime>189</TotalTime>
  <Words>146</Words>
  <Application>Microsoft Office PowerPoint</Application>
  <PresentationFormat>On-screen Show (4:3)</PresentationFormat>
  <Paragraphs>47</Paragraphs>
  <Slides>10</Slides>
  <Notes>10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Composite</vt:lpstr>
      <vt:lpstr> </vt:lpstr>
      <vt:lpstr>Slide 2</vt:lpstr>
      <vt:lpstr>Worksheet #1</vt:lpstr>
      <vt:lpstr>What is Ebola?  What do you know about Ebola?  Where does Ebola come from?  How is it transformed?</vt:lpstr>
      <vt:lpstr>Ebola can reproduce with a host. Ebola is transmitted through body contact (Body fluids include saliva, mucus, vomit, feces, sweat, tears, breast milk, urine, and semen.) not coughing or sneezing Ebola on dry surfaces, such as doorknobs and countertops, can survive for several hours. Travels along with host where ever in the world they go while infected. </vt:lpstr>
      <vt:lpstr>Worksheet #2</vt:lpstr>
      <vt:lpstr>Highly contagious and infectious  Symptoms do not show up immediately  How many people travel to and from Africa daily? </vt:lpstr>
      <vt:lpstr>Worksheet #3</vt:lpstr>
      <vt:lpstr>Worksheet #4</vt:lpstr>
      <vt:lpstr>Slide 10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Justin Eberley</dc:creator>
  <cp:lastModifiedBy>ann nigro</cp:lastModifiedBy>
  <cp:revision>15</cp:revision>
  <dcterms:created xsi:type="dcterms:W3CDTF">2014-11-25T20:26:53Z</dcterms:created>
  <dcterms:modified xsi:type="dcterms:W3CDTF">2015-01-05T17:13:12Z</dcterms:modified>
</cp:coreProperties>
</file>