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7" r:id="rId3"/>
    <p:sldId id="257" r:id="rId4"/>
    <p:sldId id="258" r:id="rId5"/>
    <p:sldId id="269" r:id="rId6"/>
    <p:sldId id="259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EB447-5179-4230-A99C-8AE0FACC4D14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37F1A-5DBB-4CCF-9B28-44C6ECF5B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48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37F1A-5DBB-4CCF-9B28-44C6ECF5BD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9933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37F1A-5DBB-4CCF-9B28-44C6ECF5BD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78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32F4717-FD3E-49B5-8217-830FFA81B4DF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B56A16-C178-4E30-A798-6B97A862B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nbeducators.blogspot.com/2010/01/reasons-for-poor-academic-performanc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elc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week.org/ew/issues/achievement-ga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01000" cy="1752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Poor Academic Performance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14800"/>
            <a:ext cx="6553200" cy="1752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pperplate Gothic Light" pitchFamily="34" charset="0"/>
              </a:rPr>
              <a:t>    </a:t>
            </a:r>
          </a:p>
          <a:p>
            <a:r>
              <a:rPr lang="en-US" sz="3200" dirty="0" smtClean="0">
                <a:latin typeface="Copperplate Gothic Light" pitchFamily="34" charset="0"/>
              </a:rPr>
              <a:t>Maureen K. </a:t>
            </a:r>
            <a:r>
              <a:rPr lang="en-US" sz="3200" dirty="0" err="1" smtClean="0">
                <a:latin typeface="Copperplate Gothic Light" pitchFamily="34" charset="0"/>
              </a:rPr>
              <a:t>Spatuzzi</a:t>
            </a:r>
            <a:r>
              <a:rPr lang="en-US" sz="3200" dirty="0" smtClean="0">
                <a:latin typeface="Copperplate Gothic Light" pitchFamily="34" charset="0"/>
              </a:rPr>
              <a:t>  </a:t>
            </a:r>
          </a:p>
          <a:p>
            <a:r>
              <a:rPr lang="en-US" sz="3200" dirty="0" smtClean="0">
                <a:latin typeface="Copperplate Gothic Light" pitchFamily="34" charset="0"/>
              </a:rPr>
              <a:t>Proctor High School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8406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Individually  ask yourself the following question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has caused me to do perform poorly academically?(write answers  down 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56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Reasons for poor academic performance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2399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Policy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Retake tests below 65</a:t>
            </a:r>
          </a:p>
          <a:p>
            <a:r>
              <a:rPr lang="en-US" dirty="0" smtClean="0"/>
              <a:t>After school help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Study Halls</a:t>
            </a:r>
          </a:p>
          <a:p>
            <a:r>
              <a:rPr lang="en-US" dirty="0" smtClean="0"/>
              <a:t>Learning Center</a:t>
            </a:r>
          </a:p>
          <a:p>
            <a:r>
              <a:rPr lang="en-US" dirty="0" smtClean="0"/>
              <a:t>Computer Lab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89446" y="6324600"/>
            <a:ext cx="375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4:  Examine an Existing Policy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801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I do Better? ( List your responses)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28162"/>
            <a:ext cx="4191000" cy="366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292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solutions will work for you?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and </a:t>
            </a:r>
            <a:r>
              <a:rPr lang="en-US" smtClean="0"/>
              <a:t>list solutions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35695" y="6324600"/>
            <a:ext cx="340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5:  Develop New Solutions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7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of the Public Policy Analyst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Gather the Evidence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Identify the Causes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Examine an Existing Policy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Develop New Solutions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Select the Best Solution</a:t>
            </a:r>
          </a:p>
          <a:p>
            <a:pPr lvl="1"/>
            <a:r>
              <a:rPr lang="en-US" dirty="0" smtClean="0"/>
              <a:t>Feasibility vs. Effectiveness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90513" lvl="1" indent="-282575">
              <a:buNone/>
            </a:pPr>
            <a:r>
              <a:rPr lang="en-US" dirty="0" smtClean="0">
                <a:hlinkClick r:id="rId2"/>
              </a:rPr>
              <a:t>http://www2.maxwell.syr.edu/plegal/TIPS/welcome.html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Problem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429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Poor Academic Performance at Proctor High School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24600"/>
            <a:ext cx="295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1:  Define the Problem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39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Test grades/Low State Tests Results</a:t>
            </a:r>
          </a:p>
          <a:p>
            <a:r>
              <a:rPr lang="en-US" dirty="0" smtClean="0"/>
              <a:t>Lack of homework completion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Other factors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324600"/>
            <a:ext cx="305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2:  Gather the Evidence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173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on Student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Achievement Gap - Education Week Research Center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82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QUESTION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causes students to have poor academic performance?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4800600"/>
            <a:ext cx="4296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Discuss in groups of 4.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6324600"/>
            <a:ext cx="295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3:  Identify the Causes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05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70" y="1600200"/>
            <a:ext cx="7505330" cy="475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587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736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Teacher Response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4114800" cy="1508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Didn’t  </a:t>
            </a:r>
            <a:r>
              <a:rPr lang="en-US" dirty="0" smtClean="0"/>
              <a:t>study</a:t>
            </a:r>
            <a:endParaRPr lang="en-US" dirty="0" smtClean="0"/>
          </a:p>
          <a:p>
            <a:r>
              <a:rPr lang="en-US" dirty="0" smtClean="0"/>
              <a:t>Don’t understand </a:t>
            </a:r>
            <a:r>
              <a:rPr lang="en-US" dirty="0" smtClean="0"/>
              <a:t>it</a:t>
            </a:r>
            <a:endParaRPr lang="en-US" dirty="0" smtClean="0"/>
          </a:p>
          <a:p>
            <a:r>
              <a:rPr lang="en-US" dirty="0" smtClean="0"/>
              <a:t>Other things to do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81000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lvl="0" indent="-411480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US" sz="2800" dirty="0" smtClean="0">
                <a:solidFill>
                  <a:prstClr val="white"/>
                </a:solidFill>
              </a:rPr>
              <a:t>Similarities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4800600"/>
            <a:ext cx="4038600" cy="1508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Unable to stay after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Can’t do it</a:t>
            </a:r>
          </a:p>
        </p:txBody>
      </p:sp>
    </p:spTree>
    <p:extLst>
      <p:ext uri="{BB962C8B-B14F-4D97-AF65-F5344CB8AC3E}">
        <p14:creationId xmlns="" xmlns:p14="http://schemas.microsoft.com/office/powerpoint/2010/main" val="23139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213</Words>
  <Application>Microsoft Office PowerPoint</Application>
  <PresentationFormat>On-screen Show (4:3)</PresentationFormat>
  <Paragraphs>57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Poor Academic Performance</vt:lpstr>
      <vt:lpstr>Steps of the Public Policy Analyst</vt:lpstr>
      <vt:lpstr>Problem</vt:lpstr>
      <vt:lpstr>Evidence</vt:lpstr>
      <vt:lpstr>Article on Student Achievement</vt:lpstr>
      <vt:lpstr>QUESTION </vt:lpstr>
      <vt:lpstr>Slide 7</vt:lpstr>
      <vt:lpstr>Students Response</vt:lpstr>
      <vt:lpstr>Teacher Response</vt:lpstr>
      <vt:lpstr>Individually  ask yourself the following question</vt:lpstr>
      <vt:lpstr>Question Response</vt:lpstr>
      <vt:lpstr>School Policy </vt:lpstr>
      <vt:lpstr>Question</vt:lpstr>
      <vt:lpstr>What solutions will work for you?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Davis</dc:creator>
  <cp:lastModifiedBy>ann nigro</cp:lastModifiedBy>
  <cp:revision>17</cp:revision>
  <dcterms:created xsi:type="dcterms:W3CDTF">2014-03-17T19:41:34Z</dcterms:created>
  <dcterms:modified xsi:type="dcterms:W3CDTF">2014-05-08T21:32:23Z</dcterms:modified>
</cp:coreProperties>
</file>