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7CC8-A2F6-42C1-AAFB-C2010C85685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AF39AE90-5A00-453F-8274-C716BB68BFA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7CC8-A2F6-42C1-AAFB-C2010C85685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E90-5A00-453F-8274-C716BB68B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7CC8-A2F6-42C1-AAFB-C2010C85685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AF39AE90-5A00-453F-8274-C716BB68BF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7CC8-A2F6-42C1-AAFB-C2010C85685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E90-5A00-453F-8274-C716BB68B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7CC8-A2F6-42C1-AAFB-C2010C85685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AF39AE90-5A00-453F-8274-C716BB68BFA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7CC8-A2F6-42C1-AAFB-C2010C85685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E90-5A00-453F-8274-C716BB68B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7CC8-A2F6-42C1-AAFB-C2010C85685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E90-5A00-453F-8274-C716BB68B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7CC8-A2F6-42C1-AAFB-C2010C85685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E90-5A00-453F-8274-C716BB68B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7CC8-A2F6-42C1-AAFB-C2010C85685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E90-5A00-453F-8274-C716BB68BF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7CC8-A2F6-42C1-AAFB-C2010C85685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E90-5A00-453F-8274-C716BB68BF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7CC8-A2F6-42C1-AAFB-C2010C85685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E90-5A00-453F-8274-C716BB68BF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8617CC8-A2F6-42C1-AAFB-C2010C856850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F39AE90-5A00-453F-8274-C716BB68BF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://www.globalwaterforum.org/wp-content/uploads/2013/03/Hydraulic-fracturing-and-US-water-policy-GWF-1309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ppas/gather.html" TargetMode="External"/><Relationship Id="rId7" Type="http://schemas.openxmlformats.org/officeDocument/2006/relationships/hyperlink" Target="http://www2.maxwell.syr.edu/plegal/ppas/bestsol.html" TargetMode="External"/><Relationship Id="rId2" Type="http://schemas.openxmlformats.org/officeDocument/2006/relationships/hyperlink" Target="http://www2.maxwell.syr.edu/plegal/ppas/selec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2.maxwell.syr.edu/plegal/ppas/solutions.html" TargetMode="External"/><Relationship Id="rId5" Type="http://schemas.openxmlformats.org/officeDocument/2006/relationships/hyperlink" Target="http://www2.maxwell.syr.edu/plegal/ppas/existing.html" TargetMode="External"/><Relationship Id="rId4" Type="http://schemas.openxmlformats.org/officeDocument/2006/relationships/hyperlink" Target="http://www2.maxwell.syr.edu/plegal/ppas/identify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Ze1AeH0Qz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2.maxwell.syr.edu/plegal/ppas/gather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pipedream.com/news/30543/fracking-debate/" TargetMode="External"/><Relationship Id="rId2" Type="http://schemas.openxmlformats.org/officeDocument/2006/relationships/hyperlink" Target="http://www.thinkbeforeyoufrack.org/about-hydrofrackin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Don’t </a:t>
            </a:r>
            <a:r>
              <a:rPr lang="en-US" dirty="0" err="1" smtClean="0"/>
              <a:t>Frack</a:t>
            </a:r>
            <a:r>
              <a:rPr lang="en-US" dirty="0" smtClean="0"/>
              <a:t> With Our Water…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8001000" cy="83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Jennifer Roberts</a:t>
            </a:r>
          </a:p>
          <a:p>
            <a:r>
              <a:rPr lang="en-US" dirty="0" smtClean="0"/>
              <a:t>Utica City School District</a:t>
            </a:r>
          </a:p>
          <a:p>
            <a:r>
              <a:rPr lang="en-US" dirty="0" smtClean="0"/>
              <a:t>Jroberts@uticaschools.org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28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the cause of the problem 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Hydrofracking!</a:t>
            </a:r>
          </a:p>
          <a:p>
            <a:r>
              <a:rPr lang="en-US" dirty="0" smtClean="0"/>
              <a:t>Can cause water to become contaminated</a:t>
            </a:r>
          </a:p>
          <a:p>
            <a:r>
              <a:rPr lang="en-US" dirty="0" smtClean="0"/>
              <a:t>Can  cause cancer</a:t>
            </a:r>
          </a:p>
          <a:p>
            <a:r>
              <a:rPr lang="en-US" dirty="0" smtClean="0"/>
              <a:t>Can kill wildlife animals</a:t>
            </a:r>
          </a:p>
          <a:p>
            <a:r>
              <a:rPr lang="en-US" dirty="0" smtClean="0"/>
              <a:t>Uses millions of gallons of freshwater</a:t>
            </a:r>
          </a:p>
          <a:p>
            <a:r>
              <a:rPr lang="en-US" dirty="0" smtClean="0"/>
              <a:t>Air can become polluted and can travel many miles away from drilling sites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31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Public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Public Policy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727638"/>
            <a:ext cx="4524375" cy="339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305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Developing public policy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Companies that hydrofrack do not need to follow the guidelines set out in the EPA in the Clean water Act- this needs to change immediately.  </a:t>
            </a:r>
          </a:p>
          <a:p>
            <a:r>
              <a:rPr lang="en-US" dirty="0" smtClean="0"/>
              <a:t>The government needs to enforce strict laws and not leave laws to individual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42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the best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Companies that hydrofrack </a:t>
            </a:r>
            <a:r>
              <a:rPr lang="en-US" dirty="0" smtClean="0"/>
              <a:t>need </a:t>
            </a:r>
            <a:r>
              <a:rPr lang="en-US" dirty="0"/>
              <a:t>to follow the guidelines set out in the EPA in the Clean water Act- </a:t>
            </a:r>
            <a:r>
              <a:rPr lang="en-US" dirty="0" smtClean="0"/>
              <a:t>they should not be exempt from this.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6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of the Public Policy Analyst (PPA)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Defining the social problem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Gathering evidence of the problem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Identify the cause of the problem 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Evaluating existing public policies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Developing public policy solutions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Selecting the best public policy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877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there a need for hydrofracking?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Way to </a:t>
            </a:r>
            <a:r>
              <a:rPr lang="en-US" dirty="0"/>
              <a:t>obtain natural gas from under layers of shale rock. </a:t>
            </a:r>
            <a:endParaRPr lang="en-US" dirty="0" smtClean="0"/>
          </a:p>
          <a:p>
            <a:r>
              <a:rPr lang="en-US" dirty="0" smtClean="0"/>
              <a:t>Natural </a:t>
            </a:r>
            <a:r>
              <a:rPr lang="en-US" dirty="0"/>
              <a:t>gas is a fossil fuel, but is said to be a cleaner burning fossil </a:t>
            </a:r>
            <a:r>
              <a:rPr lang="en-US" dirty="0" smtClean="0"/>
              <a:t>fuel.</a:t>
            </a:r>
          </a:p>
          <a:p>
            <a:r>
              <a:rPr lang="en-US" dirty="0" smtClean="0"/>
              <a:t>Natural </a:t>
            </a:r>
            <a:r>
              <a:rPr lang="en-US" dirty="0"/>
              <a:t>gas can serve as an alternative to coal and oil in fueling our lives. </a:t>
            </a:r>
            <a:endParaRPr lang="en-US" dirty="0" smtClean="0"/>
          </a:p>
          <a:p>
            <a:r>
              <a:rPr lang="en-US" dirty="0" smtClean="0"/>
              <a:t>Since </a:t>
            </a:r>
            <a:r>
              <a:rPr lang="en-US" dirty="0"/>
              <a:t>it is a cleaner burning fuel, people think we should make a switch to it as soon as possible.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addition to it being a cleaner burning fuel, we can obtain natural gas domestically, rather than internationally, which would reduce dependence on foreign oil</a:t>
            </a:r>
            <a:r>
              <a:rPr lang="en-US" dirty="0" smtClean="0"/>
              <a:t>.</a:t>
            </a:r>
          </a:p>
          <a:p>
            <a:r>
              <a:rPr lang="en-US" dirty="0" smtClean="0"/>
              <a:t>Obtaining fuel </a:t>
            </a:r>
            <a:r>
              <a:rPr lang="en-US" dirty="0"/>
              <a:t>locally will likely boost our economy. It will add another big industry to the United States Economy, much like the coal and oil industries. </a:t>
            </a:r>
            <a:endParaRPr lang="en-US" dirty="0" smtClean="0"/>
          </a:p>
          <a:p>
            <a:r>
              <a:rPr lang="en-US" dirty="0" smtClean="0"/>
              <a:t>People are </a:t>
            </a:r>
            <a:r>
              <a:rPr lang="en-US" dirty="0"/>
              <a:t>needed to operate the drills and deliver the millions of gallons of chemicals, water, sand and other materials needed to </a:t>
            </a:r>
            <a:r>
              <a:rPr lang="en-US" dirty="0" err="1"/>
              <a:t>frack</a:t>
            </a:r>
            <a:r>
              <a:rPr lang="en-US" dirty="0"/>
              <a:t>, and do other jobs relating to the process of hydraulic fracturing. </a:t>
            </a:r>
          </a:p>
        </p:txBody>
      </p:sp>
    </p:spTree>
    <p:extLst>
      <p:ext uri="{BB962C8B-B14F-4D97-AF65-F5344CB8AC3E}">
        <p14:creationId xmlns:p14="http://schemas.microsoft.com/office/powerpoint/2010/main" val="615320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905000"/>
            <a:ext cx="3730283" cy="28194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What many government officials think of Hydrofracking.. 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006" y="3505200"/>
            <a:ext cx="3077361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479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What many people in America think of hydrofracking…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00200"/>
            <a:ext cx="3796963" cy="301858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57400"/>
            <a:ext cx="3977640" cy="2057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876800"/>
            <a:ext cx="1950720" cy="13014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583280"/>
            <a:ext cx="3440650" cy="228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240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Thoughts?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</a:t>
            </a:r>
            <a:r>
              <a:rPr lang="en-US" u="sng" dirty="0"/>
              <a:t>you</a:t>
            </a:r>
            <a:r>
              <a:rPr lang="en-US" dirty="0"/>
              <a:t> feel about the use of </a:t>
            </a:r>
            <a:r>
              <a:rPr lang="en-US" dirty="0" smtClean="0"/>
              <a:t>hydrofracking?</a:t>
            </a:r>
            <a:endParaRPr lang="en-US" dirty="0"/>
          </a:p>
          <a:p>
            <a:r>
              <a:rPr lang="en-US" dirty="0"/>
              <a:t>What information led you to feel this way </a:t>
            </a:r>
            <a:r>
              <a:rPr lang="en-US" dirty="0" smtClean="0"/>
              <a:t>about hydrofracking?</a:t>
            </a:r>
          </a:p>
          <a:p>
            <a:r>
              <a:rPr lang="en-US" dirty="0" smtClean="0"/>
              <a:t>Gather </a:t>
            </a:r>
            <a:r>
              <a:rPr lang="en-US" dirty="0"/>
              <a:t>some information about how the “public” views </a:t>
            </a:r>
            <a:r>
              <a:rPr lang="en-US" dirty="0" smtClean="0"/>
              <a:t>hydrofracking.</a:t>
            </a:r>
          </a:p>
          <a:p>
            <a:r>
              <a:rPr lang="en-US" dirty="0" smtClean="0">
                <a:hlinkClick r:id="rId2"/>
              </a:rPr>
              <a:t>Gas Land Movie Trailer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522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Gathering evidence of the </a:t>
            </a:r>
            <a:r>
              <a:rPr lang="en-US" dirty="0" smtClean="0">
                <a:hlinkClick r:id="rId2"/>
              </a:rPr>
              <a:t>problem</a:t>
            </a:r>
            <a:endParaRPr lang="en-US" dirty="0" smtClean="0"/>
          </a:p>
          <a:p>
            <a:r>
              <a:rPr lang="en-US" dirty="0" smtClean="0"/>
              <a:t>We Live on one of the major shale basins of the US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819400"/>
            <a:ext cx="4914323" cy="342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046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Gathering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Think Before You </a:t>
            </a:r>
            <a:r>
              <a:rPr lang="en-US" dirty="0" err="1" smtClean="0">
                <a:hlinkClick r:id="rId2"/>
              </a:rPr>
              <a:t>Frack</a:t>
            </a:r>
            <a:r>
              <a:rPr lang="en-US" dirty="0" smtClean="0">
                <a:hlinkClick r:id="rId2"/>
              </a:rPr>
              <a:t>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Pipe Dream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600200"/>
            <a:ext cx="4294368" cy="5257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971800"/>
            <a:ext cx="38608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536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Gathering Information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752600"/>
            <a:ext cx="3789394" cy="4114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376055"/>
            <a:ext cx="445770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401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123</TotalTime>
  <Words>429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Decatur</vt:lpstr>
      <vt:lpstr>Don’t Frack With Our Water…</vt:lpstr>
      <vt:lpstr>Steps of the Public Policy Analyst (PPA)</vt:lpstr>
      <vt:lpstr>Why is there a need for hydrofracking? </vt:lpstr>
      <vt:lpstr>What many government officials think of Hydrofracking.. </vt:lpstr>
      <vt:lpstr>What many people in America think of hydrofracking…</vt:lpstr>
      <vt:lpstr>Your Thoughts? </vt:lpstr>
      <vt:lpstr>Gather information </vt:lpstr>
      <vt:lpstr>Gathering Information </vt:lpstr>
      <vt:lpstr>Gathering Information </vt:lpstr>
      <vt:lpstr>Identifying the cause of the problem … </vt:lpstr>
      <vt:lpstr>Existing Public Policy </vt:lpstr>
      <vt:lpstr>Developing public policy solutions</vt:lpstr>
      <vt:lpstr>Select the best policy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Davis</dc:creator>
  <cp:lastModifiedBy>Steven Davis</cp:lastModifiedBy>
  <cp:revision>10</cp:revision>
  <dcterms:created xsi:type="dcterms:W3CDTF">2014-03-17T18:52:21Z</dcterms:created>
  <dcterms:modified xsi:type="dcterms:W3CDTF">2014-03-17T20:56:14Z</dcterms:modified>
</cp:coreProperties>
</file>