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5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EF79"/>
    <a:srgbClr val="E0AD2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4C6DB3-AB10-4E1B-A759-8B34741D9A05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7A9AB6-AA71-4AFA-96A6-487DE718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ltgproctor2/spwscauses.doc" TargetMode="External"/><Relationship Id="rId2" Type="http://schemas.openxmlformats.org/officeDocument/2006/relationships/hyperlink" Target="http://www.history.com/topics/vietnam-war/vietnam-war-hist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PPA%20worksheet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PPA/ghppai1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map+of+vietnam&amp;source=images&amp;cd=&amp;cad=rja&amp;uact=8&amp;docid=aaNh7ZQHTSXQbM&amp;tbnid=v-feIiNIfVA-3M:&amp;ved=0CAYQjRw&amp;url=http://wwp.greenwichmeantime.com/time-zone/asia/vietnam/map-vietnam/&amp;ei=kVUnU9veNcemygH254HYCQ&amp;bvm=bv.62922401,d.aWc&amp;psig=AFQjCNH3_zqJYGxFKf6NJd-Nf9ELvI2UvQ&amp;ust=1395173113823965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4419600" cy="1600327"/>
          </a:xfrm>
        </p:spPr>
        <p:txBody>
          <a:bodyPr/>
          <a:lstStyle/>
          <a:p>
            <a:r>
              <a:rPr lang="en-US" dirty="0" smtClean="0"/>
              <a:t>The Vietnam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4419600" cy="1600200"/>
          </a:xfrm>
        </p:spPr>
        <p:txBody>
          <a:bodyPr>
            <a:normAutofit fontScale="85000" lnSpcReduction="20000"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High Tower Text" pitchFamily="18" charset="0"/>
              </a:rPr>
              <a:t>“Forced to Leave”</a:t>
            </a:r>
          </a:p>
          <a:p>
            <a:endParaRPr lang="en-US" dirty="0"/>
          </a:p>
          <a:p>
            <a:r>
              <a:rPr lang="en-US" dirty="0" smtClean="0"/>
              <a:t>Sarah J.L. </a:t>
            </a:r>
            <a:r>
              <a:rPr lang="en-US" dirty="0" err="1" smtClean="0"/>
              <a:t>Pedulla</a:t>
            </a:r>
            <a:endParaRPr lang="en-US" dirty="0" smtClean="0"/>
          </a:p>
          <a:p>
            <a:r>
              <a:rPr lang="en-US" dirty="0" smtClean="0"/>
              <a:t>English 8</a:t>
            </a:r>
          </a:p>
          <a:p>
            <a:r>
              <a:rPr lang="en-US" i="1" u="sng" dirty="0" smtClean="0"/>
              <a:t>Inside Out and Back Again</a:t>
            </a:r>
            <a:endParaRPr lang="en-US" i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0"/>
            <a:ext cx="234019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374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notice and wonder?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343650" cy="420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823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notice and wonder?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696200" cy="476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81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Identify the Causes…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www.history.com/topics/vietnam-war/vietnam-war-history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HOMEWORK:  Go to the above website.  Watch the video and read the accompanying text.</a:t>
            </a:r>
          </a:p>
          <a:p>
            <a:r>
              <a:rPr lang="en-US" dirty="0" smtClean="0"/>
              <a:t>Complete the provided worksheet on </a:t>
            </a:r>
            <a:r>
              <a:rPr lang="en-US" dirty="0" smtClean="0">
                <a:hlinkClick r:id="rId3"/>
              </a:rPr>
              <a:t>“Identifying the Causes.”</a:t>
            </a:r>
            <a:endParaRPr lang="en-US" dirty="0" smtClean="0"/>
          </a:p>
          <a:p>
            <a:r>
              <a:rPr lang="en-US" dirty="0" smtClean="0"/>
              <a:t>Be prepared to discuss tomorrow. </a:t>
            </a:r>
            <a:endParaRPr lang="en-US" dirty="0"/>
          </a:p>
        </p:txBody>
      </p:sp>
      <p:pic>
        <p:nvPicPr>
          <p:cNvPr id="2050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103464" cy="156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573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Forte" pitchFamily="66" charset="0"/>
              </a:rPr>
              <a:t>Reflect and respond…</a:t>
            </a:r>
            <a:endParaRPr lang="en-US" sz="54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E0AD2C"/>
                </a:solidFill>
                <a:latin typeface="Comic Sans MS" pitchFamily="66" charset="0"/>
              </a:rPr>
              <a:t>What could make you </a:t>
            </a:r>
            <a:r>
              <a:rPr lang="en-US" sz="3600" b="1" dirty="0" smtClean="0">
                <a:solidFill>
                  <a:srgbClr val="E0AD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leave</a:t>
            </a:r>
            <a:r>
              <a:rPr lang="en-US" sz="3600" dirty="0" smtClean="0">
                <a:solidFill>
                  <a:srgbClr val="E0AD2C"/>
                </a:solidFill>
                <a:latin typeface="Comic Sans MS" pitchFamily="66" charset="0"/>
              </a:rPr>
              <a:t> your homeland?</a:t>
            </a:r>
            <a:endParaRPr lang="en-US" sz="3600" dirty="0">
              <a:solidFill>
                <a:srgbClr val="E0AD2C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Homeland:  </a:t>
            </a:r>
            <a:r>
              <a:rPr lang="en-US" dirty="0" smtClean="0">
                <a:solidFill>
                  <a:srgbClr val="00B050"/>
                </a:solidFill>
              </a:rPr>
              <a:t>one’s native land; the country where a person was born and raised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556" y="4058356"/>
            <a:ext cx="1828800" cy="1830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pedulla\AppData\Local\Microsoft\Windows\Temporary Internet Files\Content.IE5\7GGZP2AD\MP9004424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50568"/>
            <a:ext cx="18288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666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A0EF79"/>
                </a:solidFill>
                <a:latin typeface="Forte" pitchFamily="66" charset="0"/>
              </a:rPr>
              <a:t>Your Responses…</a:t>
            </a:r>
            <a:endParaRPr lang="en-US" sz="4800" dirty="0">
              <a:solidFill>
                <a:srgbClr val="A0EF79"/>
              </a:solidFill>
              <a:latin typeface="Forte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746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000" dirty="0" smtClean="0"/>
              <a:t>  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dirty="0" smtClean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6672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do you think is the #1 reason for leaving one’s homeland?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</a:p>
          <a:p>
            <a:pPr lvl="1"/>
            <a:r>
              <a:rPr lang="en-US" dirty="0" smtClean="0"/>
              <a:t>Refugees</a:t>
            </a:r>
          </a:p>
          <a:p>
            <a:pPr lvl="1"/>
            <a:r>
              <a:rPr lang="en-US" dirty="0" smtClean="0"/>
              <a:t>Homeland</a:t>
            </a:r>
          </a:p>
          <a:p>
            <a:pPr lvl="1"/>
            <a:r>
              <a:rPr lang="en-US" dirty="0" smtClean="0"/>
              <a:t>Native</a:t>
            </a:r>
          </a:p>
          <a:p>
            <a:pPr lvl="1"/>
            <a:r>
              <a:rPr lang="en-US" dirty="0" smtClean="0"/>
              <a:t>Immigrant</a:t>
            </a:r>
          </a:p>
          <a:p>
            <a:pPr lvl="1"/>
            <a:r>
              <a:rPr lang="en-US" dirty="0" smtClean="0"/>
              <a:t>Refugee camp</a:t>
            </a:r>
          </a:p>
          <a:p>
            <a:pPr lvl="1"/>
            <a:r>
              <a:rPr lang="en-US" dirty="0" smtClean="0"/>
              <a:t>Flee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2050" name="Picture 2" descr="C:\Users\spedulla\AppData\Local\Microsoft\Windows\Temporary Internet Files\Content.IE5\7GGZP2AD\MC900149517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28" y="2561746"/>
            <a:ext cx="3224543" cy="26028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5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Steps of the Public Policy Analyst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05800" cy="4297363"/>
          </a:xfrm>
        </p:spPr>
        <p:txBody>
          <a:bodyPr/>
          <a:lstStyle/>
          <a:p>
            <a:r>
              <a:rPr lang="en-US" sz="3200" b="1" dirty="0" smtClean="0"/>
              <a:t>Define the Problem</a:t>
            </a:r>
          </a:p>
          <a:p>
            <a:r>
              <a:rPr lang="en-US" sz="3200" b="1" dirty="0" smtClean="0"/>
              <a:t>Gather the Evidence</a:t>
            </a:r>
          </a:p>
          <a:p>
            <a:r>
              <a:rPr lang="en-US" sz="3200" b="1" dirty="0" smtClean="0"/>
              <a:t>Identify the Causes</a:t>
            </a:r>
          </a:p>
          <a:p>
            <a:r>
              <a:rPr lang="en-US" sz="3200" b="1" dirty="0" smtClean="0"/>
              <a:t>Evaluate the Policy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hlinkClick r:id="rId2"/>
              </a:rPr>
              <a:t>http://www2.maxwell.syr.edu/plegal/PPA/ghppai1.html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4267200"/>
            <a:ext cx="8763000" cy="154021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Leaving one’s homeland and adjusting to a new life presents unexpected challenges.</a:t>
            </a:r>
            <a:endParaRPr lang="en-US" sz="4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Defining the Problem</a:t>
            </a:r>
            <a:endParaRPr lang="en-US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124200" cy="2289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665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Why would they leave?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5" y="-762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Gather the Evidence</a:t>
            </a:r>
            <a:endParaRPr lang="en-US" sz="6000" dirty="0"/>
          </a:p>
        </p:txBody>
      </p:sp>
      <p:pic>
        <p:nvPicPr>
          <p:cNvPr id="3074" name="Picture 2" descr="http://wwp.greenwichmeantime.com/images/time/asia/vietna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90600"/>
            <a:ext cx="3981450" cy="3124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352425" y="44958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The Vietnam War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38234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notice and wonder?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10559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900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notice and wonder?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DD4B39"/>
              </a:solidFill>
            </a:endParaRP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956" y="1504244"/>
            <a:ext cx="647739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1334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102</TotalTime>
  <Words>196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The Vietnam War</vt:lpstr>
      <vt:lpstr>Reflect and respond…</vt:lpstr>
      <vt:lpstr>Your Responses…</vt:lpstr>
      <vt:lpstr>What do you think is the #1 reason for leaving one’s homeland?</vt:lpstr>
      <vt:lpstr>Steps of the Public Policy Analyst</vt:lpstr>
      <vt:lpstr>Defining the Problem</vt:lpstr>
      <vt:lpstr>Gather the Evidence</vt:lpstr>
      <vt:lpstr>What do you notice and wonder?</vt:lpstr>
      <vt:lpstr>What do you notice and wonder?</vt:lpstr>
      <vt:lpstr>What do you notice and wonder?</vt:lpstr>
      <vt:lpstr>What do you notice and wonder?</vt:lpstr>
      <vt:lpstr>Identify the Causes…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Vietnam War</dc:title>
  <dc:creator>Steven Davis</dc:creator>
  <cp:lastModifiedBy>ann nigro</cp:lastModifiedBy>
  <cp:revision>19</cp:revision>
  <dcterms:created xsi:type="dcterms:W3CDTF">2014-03-17T19:22:03Z</dcterms:created>
  <dcterms:modified xsi:type="dcterms:W3CDTF">2014-03-19T01:01:17Z</dcterms:modified>
</cp:coreProperties>
</file>