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57" r:id="rId5"/>
    <p:sldId id="262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0" autoAdjust="0"/>
    <p:restoredTop sz="94127" autoAdjust="0"/>
  </p:normalViewPr>
  <p:slideViewPr>
    <p:cSldViewPr>
      <p:cViewPr varScale="1">
        <p:scale>
          <a:sx n="79" d="100"/>
          <a:sy n="79" d="100"/>
        </p:scale>
        <p:origin x="-5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A2DD4B-3151-47FD-831D-5FD101435D6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B09B71-A308-4A7B-8139-13FDB20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hingtonpost.com/posttv/world/ukraines-crisis-explained-in-two-minutes/2014/01/31/9eb83a58-8ad8-11e3-833c-33098f9e5267_video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ppa/ippaintro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\\UCSDFFS01.uticacsd.local\Teachers\lmullen\The%20Ukraine%20Project%20Newspaper%20link.docx" TargetMode="External"/><Relationship Id="rId2" Type="http://schemas.openxmlformats.org/officeDocument/2006/relationships/hyperlink" Target="http://www.cnn.com/2014/03/12/europe/gallery/crimea-ukraine-cnn-photos/index.html?iid=article_sideba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2.maxwell.syr.edu/plegal/TIPS/worksheet2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2.maxwell.syr.edu/plegal/TIPS/worksheet1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2.maxwell.syr.edu/plegal/TIPS/worksheet4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lippedtips.com/plegal/ppa/worksheet5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Crisis in The Ukraine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066800"/>
          </a:xfrm>
        </p:spPr>
        <p:txBody>
          <a:bodyPr/>
          <a:lstStyle/>
          <a:p>
            <a:pPr algn="ctr"/>
            <a:r>
              <a:rPr lang="en-US" dirty="0" smtClean="0">
                <a:hlinkClick r:id="rId2"/>
              </a:rPr>
              <a:t>What do we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2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will you do:</a:t>
            </a:r>
          </a:p>
          <a:p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ecome a Public Policy Analyst, through a series of steps to help you think like one</a:t>
            </a:r>
          </a:p>
          <a:p>
            <a:pPr marL="603504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marL="347472" lvl="1" indent="0">
              <a:buNone/>
            </a:pPr>
            <a:r>
              <a:rPr lang="en-US" i="1" dirty="0" smtClean="0"/>
              <a:t>“As </a:t>
            </a:r>
            <a:r>
              <a:rPr lang="en-US" i="1" dirty="0"/>
              <a:t>a public policy analyst, your group or your class will first need to select a problem topic and then specifically define a social problem. Since you will be spending a great deal of time learning about this problem and developing solutions for it, be sure to pick a social problem topic that is of interest to everyone in the </a:t>
            </a:r>
            <a:r>
              <a:rPr lang="en-US" i="1" dirty="0" smtClean="0"/>
              <a:t>group”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5814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Steps of the </a:t>
            </a:r>
            <a:r>
              <a:rPr lang="en-US" sz="3600" dirty="0" smtClean="0">
                <a:hlinkClick r:id="rId2"/>
              </a:rPr>
              <a:t>IPPA</a:t>
            </a:r>
            <a:endParaRPr lang="en-US" sz="3600" dirty="0" smtClean="0"/>
          </a:p>
          <a:p>
            <a:endParaRPr lang="en-US" dirty="0" smtClean="0"/>
          </a:p>
          <a:p>
            <a:pPr marL="457200" indent="-265113"/>
            <a:r>
              <a:rPr lang="en-US" dirty="0" smtClean="0"/>
              <a:t>Define the Problem</a:t>
            </a:r>
          </a:p>
          <a:p>
            <a:pPr marL="457200" indent="-265113"/>
            <a:r>
              <a:rPr lang="en-US" dirty="0" smtClean="0"/>
              <a:t>Gather the Evidence</a:t>
            </a:r>
          </a:p>
          <a:p>
            <a:pPr marL="457200" indent="-265113"/>
            <a:r>
              <a:rPr lang="en-US" dirty="0" smtClean="0"/>
              <a:t>Identify the Causes</a:t>
            </a:r>
          </a:p>
          <a:p>
            <a:pPr marL="457200" indent="-265113"/>
            <a:r>
              <a:rPr lang="en-US" dirty="0" smtClean="0"/>
              <a:t>Examine an Existing Policy</a:t>
            </a:r>
          </a:p>
          <a:p>
            <a:pPr marL="457200" indent="-265113"/>
            <a:r>
              <a:rPr lang="en-US" dirty="0" smtClean="0"/>
              <a:t>Develop Solutions</a:t>
            </a:r>
          </a:p>
          <a:p>
            <a:pPr marL="457200" indent="-265113"/>
            <a:r>
              <a:rPr lang="en-US" dirty="0" smtClean="0"/>
              <a:t>Select the Best Solution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24400"/>
            <a:ext cx="8183880" cy="105156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What is The Ukrainian Crisis?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Ukraine is experiencing social and political changes. Let’s use the following organizer to identify some of the problems in The Ukraine, based on </a:t>
            </a:r>
            <a:r>
              <a:rPr lang="en-US" dirty="0" smtClean="0">
                <a:hlinkClick r:id="rId3" action="ppaction://hlinkfile"/>
              </a:rPr>
              <a:t>current news </a:t>
            </a:r>
            <a:r>
              <a:rPr lang="en-US" dirty="0" smtClean="0"/>
              <a:t>media and historical evidence from your assigned reading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>
                <a:hlinkClick r:id="rId4"/>
              </a:rPr>
              <a:t>The Ukrainian Crisis</a:t>
            </a:r>
          </a:p>
          <a:p>
            <a:pPr marL="0" indent="0">
              <a:buNone/>
            </a:pPr>
            <a:r>
              <a:rPr lang="en-US" i="1" dirty="0" smtClean="0">
                <a:hlinkClick r:id="rId4"/>
              </a:rPr>
              <a:t>Organizer</a:t>
            </a:r>
            <a:endParaRPr lang="en-US" i="1" dirty="0" smtClean="0"/>
          </a:p>
          <a:p>
            <a:endParaRPr lang="en-US" dirty="0" smtClean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3048000"/>
            <a:ext cx="24574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684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Define the Problem</a:t>
            </a:r>
            <a:endParaRPr lang="en-US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social problem is a condition that at least some people in a community view as being undesirable</a:t>
            </a:r>
            <a:r>
              <a:rPr lang="en-US" dirty="0" smtClean="0"/>
              <a:t>. What are some social problems in The Ukraine today as the crisis is unfolding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29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86300"/>
            <a:ext cx="8183880" cy="105156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Focus on 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our discussion and search on the crisis in The Ukraine, you and your group will decide on a social problem you would like to investigate. Please click on the link to access the guide on how to gather evidence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3352800"/>
            <a:ext cx="33623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92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95825"/>
            <a:ext cx="8183880" cy="105156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What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what works to address the  problem you identified</a:t>
            </a:r>
          </a:p>
          <a:p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4200" y="2819400"/>
            <a:ext cx="242887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71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hlinkClick r:id="rId2"/>
              </a:rPr>
              <a:t>Solution to the problem(s) </a:t>
            </a:r>
            <a:r>
              <a:rPr lang="en-US" dirty="0" smtClean="0"/>
              <a:t>in The Ukraine?</a:t>
            </a:r>
          </a:p>
          <a:p>
            <a:pPr lvl="1"/>
            <a:r>
              <a:rPr lang="en-US" dirty="0"/>
              <a:t>Remember </a:t>
            </a:r>
            <a:r>
              <a:rPr lang="en-US" dirty="0" smtClean="0"/>
              <a:t>that: </a:t>
            </a:r>
            <a:r>
              <a:rPr lang="en-US" i="1" dirty="0" smtClean="0"/>
              <a:t> </a:t>
            </a:r>
          </a:p>
          <a:p>
            <a:pPr lvl="1"/>
            <a:r>
              <a:rPr lang="en-US" i="1" dirty="0" smtClean="0"/>
              <a:t>“One </a:t>
            </a:r>
            <a:r>
              <a:rPr lang="en-US" i="1" dirty="0"/>
              <a:t>way to solve a problem is to eliminate or lessen the </a:t>
            </a:r>
            <a:r>
              <a:rPr lang="en-US" i="1" dirty="0" smtClean="0"/>
              <a:t>causes </a:t>
            </a:r>
            <a:r>
              <a:rPr lang="en-US" i="1" dirty="0"/>
              <a:t>or contributory </a:t>
            </a:r>
            <a:r>
              <a:rPr lang="en-US" i="1" dirty="0" smtClean="0"/>
              <a:t>factors”</a:t>
            </a:r>
          </a:p>
          <a:p>
            <a:pPr lvl="1"/>
            <a:endParaRPr lang="en-US" i="1" dirty="0"/>
          </a:p>
          <a:p>
            <a:pPr lvl="1" algn="ctr"/>
            <a:endParaRPr lang="en-US" i="1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0412" y="28194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41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</TotalTime>
  <Words>295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Crisis in The Ukraine</vt:lpstr>
      <vt:lpstr>Slide 2</vt:lpstr>
      <vt:lpstr>Slide 3</vt:lpstr>
      <vt:lpstr>What is The Ukrainian Crisis?</vt:lpstr>
      <vt:lpstr>Slide 5</vt:lpstr>
      <vt:lpstr>Focus on the Evidence</vt:lpstr>
      <vt:lpstr>What works?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in The Ukraine</dc:title>
  <dc:creator>Steven Davis</dc:creator>
  <cp:lastModifiedBy>ann nigro</cp:lastModifiedBy>
  <cp:revision>11</cp:revision>
  <dcterms:created xsi:type="dcterms:W3CDTF">2014-03-17T19:05:06Z</dcterms:created>
  <dcterms:modified xsi:type="dcterms:W3CDTF">2014-05-02T00:34:52Z</dcterms:modified>
</cp:coreProperties>
</file>