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57" r:id="rId4"/>
    <p:sldId id="267" r:id="rId5"/>
    <p:sldId id="258" r:id="rId6"/>
    <p:sldId id="263" r:id="rId7"/>
    <p:sldId id="266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34906-0BAF-4F98-8372-36FCFD191E3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828B1-5A00-44F8-A0F0-0A0EA31AC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80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 we are going to explore the social context of Their Eyes Were Watching God. We will use steps 1 and 2 of the AHPPA to explore how women’s social issues of the early 1900s are reflected in Their Eyes Were Watching God, and more specifically through the character of Janie.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828B1-5A00-44F8-A0F0-0A0EA31ACA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87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even as women were gaining the right to vote,</a:t>
            </a:r>
            <a:r>
              <a:rPr lang="en-US" baseline="0" dirty="0" smtClean="0"/>
              <a:t> they still faced with day-to-day struggles; this was compounded for African American women.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828B1-5A00-44F8-A0F0-0A0EA31ACA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72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groups complete Steps 1 and 2 of PPA, bring the class back together to discuss Janie’s problems and evidence in relation to the women’s movement of the early 20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828B1-5A00-44F8-A0F0-0A0EA31ACA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43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C267FD9-32D3-4182-878A-4E0A61E420FB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B0-98FD-48E5-A24F-57DFDD4DB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FD9-32D3-4182-878A-4E0A61E420FB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B0-98FD-48E5-A24F-57DFDD4DB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FD9-32D3-4182-878A-4E0A61E420FB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B0-98FD-48E5-A24F-57DFDD4DB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FD9-32D3-4182-878A-4E0A61E420FB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B0-98FD-48E5-A24F-57DFDD4DB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FD9-32D3-4182-878A-4E0A61E420FB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B0-98FD-48E5-A24F-57DFDD4DB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FD9-32D3-4182-878A-4E0A61E420FB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B0-98FD-48E5-A24F-57DFDD4DB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FD9-32D3-4182-878A-4E0A61E420FB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B0-98FD-48E5-A24F-57DFDD4DB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FD9-32D3-4182-878A-4E0A61E420FB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B0-98FD-48E5-A24F-57DFDD4DB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FD9-32D3-4182-878A-4E0A61E420FB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B0-98FD-48E5-A24F-57DFDD4DB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FD9-32D3-4182-878A-4E0A61E420FB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B0-98FD-48E5-A24F-57DFDD4DB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FD9-32D3-4182-878A-4E0A61E420FB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B0-98FD-48E5-A24F-57DFDD4DB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C267FD9-32D3-4182-878A-4E0A61E420FB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9DC97B0-98FD-48E5-A24F-57DFDD4DB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/usppai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hyperlink" Target="http://www.sonofthesouth.net/leefoundation/civil-war/1864/october/women-clothes-1800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flickr.com/photos/herroyalmajesty/4373259123/?rb=1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hyperlink" Target="http://3.bp.blogspot.com/-FB5X0pwlVKM/Tl6O35w0XAI/AAAAAAAAAAc/e_--_5yA-3k/s1600/Colonial+Women%2C+1876%2C+H.+W.+Pierce-50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9Xm_vbf0wN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history.com/topics/womens-history/women-who-fought-for-the-vo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bsphilly.files.wordpress.com/2012/07/their_eyes_were_watching_god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/worksheet1us.doc" TargetMode="External"/><Relationship Id="rId2" Type="http://schemas.openxmlformats.org/officeDocument/2006/relationships/hyperlink" Target="http://www2.maxwell.syr.edu/plegal/ppa/worksheet1u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maxwell.syr.edu/plegal/ppa/worksheet2us.doc" TargetMode="External"/><Relationship Id="rId4" Type="http://schemas.openxmlformats.org/officeDocument/2006/relationships/hyperlink" Target="http://www2.maxwell.syr.edu/plegal/ppa/worksheet2us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Women’s rights &amp; </a:t>
            </a:r>
            <a:br>
              <a:rPr lang="en-US" dirty="0" smtClean="0"/>
            </a:br>
            <a:r>
              <a:rPr lang="en-US" dirty="0" smtClean="0"/>
              <a:t>Their eyes were watching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Utilizing APP to identify women’s social problems using </a:t>
            </a:r>
            <a:r>
              <a:rPr lang="en-US" i="0" dirty="0" smtClean="0"/>
              <a:t>Their Eyes Were Watching God</a:t>
            </a:r>
            <a:br>
              <a:rPr lang="en-US" i="0" dirty="0" smtClean="0"/>
            </a:br>
            <a:r>
              <a:rPr lang="en-US" dirty="0" smtClean="0"/>
              <a:t>Sara </a:t>
            </a:r>
            <a:r>
              <a:rPr lang="en-US" dirty="0" err="1" smtClean="0"/>
              <a:t>Meays</a:t>
            </a:r>
            <a:r>
              <a:rPr lang="en-US" dirty="0" smtClean="0"/>
              <a:t> ~ Notre Dame High School, Utica, NY</a:t>
            </a:r>
          </a:p>
          <a:p>
            <a:r>
              <a:rPr lang="en-US" dirty="0" smtClean="0"/>
              <a:t>smeays@syrdiocese.org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46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95400"/>
            <a:ext cx="6629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history Public policy analyst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Identify the problem.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Gather the evidence.</a:t>
            </a:r>
          </a:p>
          <a:p>
            <a:pPr marL="342900" indent="-342900">
              <a:buAutoNum type="arabicPeriod"/>
            </a:pPr>
            <a:r>
              <a:rPr lang="en-US" dirty="0" smtClean="0"/>
              <a:t>Determine causes.</a:t>
            </a:r>
          </a:p>
          <a:p>
            <a:pPr marL="342900" indent="-342900">
              <a:buAutoNum type="arabicPeriod"/>
            </a:pPr>
            <a:r>
              <a:rPr lang="en-US" dirty="0" smtClean="0"/>
              <a:t>Evaluate the policy</a:t>
            </a:r>
            <a:r>
              <a:rPr lang="en-US" dirty="0" smtClean="0"/>
              <a:t>.</a:t>
            </a:r>
          </a:p>
          <a:p>
            <a:pPr marL="342900" indent="-342900">
              <a:buNone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None/>
            </a:pP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www2.maxwell.syr.edu/plegal/ppa/usppai1.html</a:t>
            </a:r>
            <a:endParaRPr lang="en-US" dirty="0" smtClean="0"/>
          </a:p>
          <a:p>
            <a:pPr marL="342900" indent="-3429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6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was women’s role in 1800’s America?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460" y="2222781"/>
            <a:ext cx="268989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17820"/>
            <a:ext cx="2136795" cy="16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9090" y="2333642"/>
            <a:ext cx="1908536" cy="170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254" y="4097875"/>
            <a:ext cx="2084207" cy="161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7640" y="4116347"/>
            <a:ext cx="2350320" cy="160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46374"/>
            <a:ext cx="2153300" cy="170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07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466" y="14478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Watch this clip on the women’s movement</a:t>
            </a:r>
            <a:endParaRPr lang="en-US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491" y="2362200"/>
            <a:ext cx="4476750" cy="322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2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changed in the early 1900s?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78545"/>
            <a:ext cx="7315200" cy="23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31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 suffrage immediately solve women’s social Problems?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However,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7554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1219199"/>
            <a:ext cx="3276600" cy="4348163"/>
          </a:xfrm>
        </p:spPr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599"/>
            <a:ext cx="2743200" cy="415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786746" y="2133600"/>
            <a:ext cx="2895600" cy="27432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How does Janie reflect women’s social issues of the early 1900s?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5136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small groups, identify one women’s social issue that Janie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confronts.</a:t>
            </a:r>
          </a:p>
          <a:p>
            <a:r>
              <a:rPr lang="en-US" dirty="0" smtClean="0"/>
              <a:t>Find evidence from the book to support your claim.</a:t>
            </a:r>
            <a:endParaRPr lang="en-US" dirty="0"/>
          </a:p>
          <a:p>
            <a:r>
              <a:rPr lang="en-US" dirty="0"/>
              <a:t>Complete this worksheet based on your discussion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hlinkClick r:id="rId2"/>
              </a:rPr>
              <a:t>Define the women’s social problem here</a:t>
            </a:r>
            <a:r>
              <a:rPr lang="en-US" dirty="0" smtClean="0">
                <a:hlinkClick r:id="rId2"/>
              </a:rPr>
              <a:t>.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WS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Provide evidence to support your claim here</a:t>
            </a:r>
            <a:r>
              <a:rPr lang="en-US" dirty="0" smtClean="0">
                <a:hlinkClick r:id="rId4"/>
              </a:rPr>
              <a:t>.</a:t>
            </a:r>
            <a:r>
              <a:rPr lang="en-US" dirty="0" smtClean="0"/>
              <a:t>  </a:t>
            </a:r>
            <a:r>
              <a:rPr lang="en-US" dirty="0" smtClean="0">
                <a:hlinkClick r:id="rId5"/>
              </a:rPr>
              <a:t>WS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Relating the women’s movement to Janie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6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Janie’s fictional struggle similar to the real struggle of women in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 America?</a:t>
            </a:r>
          </a:p>
          <a:p>
            <a:pPr lvl="1"/>
            <a:r>
              <a:rPr lang="en-US" dirty="0" smtClean="0"/>
              <a:t>What were problems Janie faced?</a:t>
            </a:r>
          </a:p>
          <a:p>
            <a:pPr lvl="1"/>
            <a:r>
              <a:rPr lang="en-US" dirty="0" smtClean="0"/>
              <a:t>What evidence do you have to support your claim?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1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95</TotalTime>
  <Words>252</Words>
  <Application>Microsoft Office PowerPoint</Application>
  <PresentationFormat>On-screen Show (4:3)</PresentationFormat>
  <Paragraphs>34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Women’s rights &amp;  Their eyes were watching god</vt:lpstr>
      <vt:lpstr>American history Public policy analyst </vt:lpstr>
      <vt:lpstr>What was women’s role in 1800’s America?</vt:lpstr>
      <vt:lpstr>Watch this clip on the women’s movement</vt:lpstr>
      <vt:lpstr>What changed in the early 1900s?</vt:lpstr>
      <vt:lpstr>Did suffrage immediately solve women’s social Problems?</vt:lpstr>
      <vt:lpstr>Slide 7</vt:lpstr>
      <vt:lpstr>Relating the women’s movement to Janie</vt:lpstr>
      <vt:lpstr>Debrief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 &amp; Their eyes were watching god</dc:title>
  <dc:creator>Steven Davis</dc:creator>
  <cp:lastModifiedBy>ann nigro</cp:lastModifiedBy>
  <cp:revision>13</cp:revision>
  <dcterms:created xsi:type="dcterms:W3CDTF">2014-03-17T19:34:10Z</dcterms:created>
  <dcterms:modified xsi:type="dcterms:W3CDTF">2014-03-19T01:11:01Z</dcterms:modified>
</cp:coreProperties>
</file>