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60" r:id="rId7"/>
    <p:sldId id="259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069B5-3A40-4664-AF67-30D77DE9DB60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A48CBA-2C37-49D9-8F2C-C1F3C8065A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7" Type="http://schemas.openxmlformats.org/officeDocument/2006/relationships/hyperlink" Target="http://www2.maxwell.syr.edu/plegal/TIPS/bestsol.html" TargetMode="External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TIPS/solutions.html" TargetMode="External"/><Relationship Id="rId5" Type="http://schemas.openxmlformats.org/officeDocument/2006/relationships/hyperlink" Target="http://www2.maxwell.syr.edu/plegal/TIPS/existing.html" TargetMode="External"/><Relationship Id="rId4" Type="http://schemas.openxmlformats.org/officeDocument/2006/relationships/hyperlink" Target="http://www2.maxwell.syr.edu/plegal/TIPS/identif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2.maxwell.syr.edu/plegal/TIPS/workshee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surveygoldsolutions.com/5-conducting-your-paper-or-in-person-surve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llyingstatistics.org/content/why-do-people-bully.html" TargetMode="External"/><Relationship Id="rId2" Type="http://schemas.openxmlformats.org/officeDocument/2006/relationships/hyperlink" Target="http://www2.maxwell.syr.edu/plegal/TIPS/worksheet3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4.doc" TargetMode="External"/><Relationship Id="rId2" Type="http://schemas.openxmlformats.org/officeDocument/2006/relationships/hyperlink" Target="http://www.stopbullying.gov/respond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2.maxwell.syr.edu/plegal/TIPS/worksheet5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://www2.maxwell.syr.edu/plegal/TIPS/worksheet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Bullying at the </a:t>
            </a:r>
            <a:r>
              <a:rPr lang="en-US" dirty="0" err="1" smtClean="0"/>
              <a:t>Jr</a:t>
            </a:r>
            <a:r>
              <a:rPr lang="en-US" dirty="0" smtClean="0"/>
              <a:t>/</a:t>
            </a:r>
            <a:r>
              <a:rPr lang="en-US" dirty="0" err="1" smtClean="0"/>
              <a:t>Sr</a:t>
            </a:r>
            <a:r>
              <a:rPr lang="en-US" dirty="0" smtClean="0"/>
              <a:t> High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LTG Workshop: Public Policy Analyst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Ann Marie Horan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Notre Dame </a:t>
            </a:r>
            <a:r>
              <a:rPr lang="en-US" sz="3600" dirty="0" err="1" smtClean="0">
                <a:solidFill>
                  <a:srgbClr val="FF0000"/>
                </a:solidFill>
              </a:rPr>
              <a:t>Jr</a:t>
            </a:r>
            <a:r>
              <a:rPr lang="en-US" sz="3600" dirty="0" smtClean="0">
                <a:solidFill>
                  <a:srgbClr val="FF0000"/>
                </a:solidFill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</a:rPr>
              <a:t>Sr</a:t>
            </a:r>
            <a:r>
              <a:rPr lang="en-US" sz="3600" dirty="0" smtClean="0">
                <a:solidFill>
                  <a:srgbClr val="FF0000"/>
                </a:solidFill>
              </a:rPr>
              <a:t> High School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English 7 &amp; 9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amhoran@syrdiocese.org</a:t>
            </a: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67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10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6 Steps of the Public Policy Analyst (PPA)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hlinkClick r:id="rId2"/>
              </a:rPr>
              <a:t>Define </a:t>
            </a:r>
            <a:r>
              <a:rPr lang="en-US" dirty="0">
                <a:hlinkClick r:id="rId2"/>
              </a:rPr>
              <a:t>the Problem</a:t>
            </a:r>
            <a:endParaRPr lang="en-US" dirty="0"/>
          </a:p>
          <a:p>
            <a:pPr lvl="0"/>
            <a:r>
              <a:rPr lang="en-US" dirty="0">
                <a:hlinkClick r:id="rId3"/>
              </a:rPr>
              <a:t>Gather the Evidence</a:t>
            </a:r>
            <a:endParaRPr lang="en-US" dirty="0"/>
          </a:p>
          <a:p>
            <a:pPr lvl="0"/>
            <a:r>
              <a:rPr lang="en-US" dirty="0">
                <a:hlinkClick r:id="rId4"/>
              </a:rPr>
              <a:t>Identify the Causes</a:t>
            </a:r>
            <a:endParaRPr lang="en-US" dirty="0"/>
          </a:p>
          <a:p>
            <a:pPr lvl="0"/>
            <a:r>
              <a:rPr lang="en-US" dirty="0">
                <a:hlinkClick r:id="rId5"/>
              </a:rPr>
              <a:t>Evaluate an Existing Policy</a:t>
            </a:r>
            <a:endParaRPr lang="en-US" dirty="0"/>
          </a:p>
          <a:p>
            <a:pPr lvl="0"/>
            <a:r>
              <a:rPr lang="en-US" dirty="0">
                <a:hlinkClick r:id="rId6"/>
              </a:rPr>
              <a:t>Develop Solutions</a:t>
            </a:r>
            <a:endParaRPr lang="en-US" dirty="0"/>
          </a:p>
          <a:p>
            <a:pPr lvl="0"/>
            <a:r>
              <a:rPr lang="en-US" dirty="0">
                <a:hlinkClick r:id="rId7"/>
              </a:rPr>
              <a:t>Select the Best Solution  (Feasibility vs. Effectiveness)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37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 Policy Analyst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 a public policy analyst, our group chose Bullying as a social problem. A social problem is a condition that at least some people in a community view as being undesirable.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09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What are we defining as Bullying?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Defining the social problem of bullying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mspatuzzi\AppData\Local\Microsoft\Windows\Temporary Internet Files\Content.IE5\APR7PNUY\MC9002321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0"/>
            <a:ext cx="1854451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spatuzzi\AppData\Local\Microsoft\Windows\Temporary Internet Files\Content.IE5\PYLB103F\MP90044848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05373"/>
            <a:ext cx="3048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550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Evidence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Evidence</a:t>
            </a:r>
          </a:p>
          <a:p>
            <a:r>
              <a:rPr lang="en-US" dirty="0" smtClean="0">
                <a:hlinkClick r:id="rId2"/>
              </a:rPr>
              <a:t>Student body survey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mspatuzzi\AppData\Local\Microsoft\Windows\Temporary Internet Files\Content.IE5\2C5IKOE4\MC9002876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3078178" cy="243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228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are the causes of bullying?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+mj-lt"/>
                <a:hlinkClick r:id="rId2"/>
              </a:rPr>
              <a:t>Causes of bullying worksheet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+mj-lt"/>
              <a:hlinkClick r:id="rId2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hlinkClick r:id="rId2"/>
            </a:endParaRPr>
          </a:p>
          <a:p>
            <a:endParaRPr lang="en-US" dirty="0"/>
          </a:p>
          <a:p>
            <a:pPr marL="0" indent="0">
              <a:buNone/>
            </a:pPr>
            <a:endParaRPr lang="en-US" sz="4400" dirty="0" smtClean="0">
              <a:solidFill>
                <a:schemeClr val="accent3">
                  <a:lumMod val="50000"/>
                </a:schemeClr>
              </a:solidFill>
              <a:latin typeface="+mj-lt"/>
              <a:hlinkClick r:id="rId3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+mj-lt"/>
                <a:hlinkClick r:id="rId3"/>
              </a:rPr>
              <a:t>Why do people bully?</a:t>
            </a:r>
            <a:endParaRPr lang="en-US" sz="4400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mspatuzzi\AppData\Local\Microsoft\Windows\Temporary Internet Files\Content.IE5\PYLB103F\MC9000888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8006" y="2971800"/>
            <a:ext cx="1313993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417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Evaluating Notre Dame’s Current Policy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hlinkClick r:id="rId2"/>
              </a:rPr>
              <a:t>Stopbullying.gov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t1.gstatic.com/images?q=tbn:ANd9GcTbu8-qyZeYRy8JqAL5KhjGOzVCFUAA5oFrIsNcTRPbkg1izbnl:mnprogressiveproject.com/wp-content/uploads/2013/05/bullying-stop-sig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78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5122" name="Picture 2" descr="C:\Users\mspatuzzi\AppData\Local\Microsoft\Windows\Temporary Internet Files\Content.IE5\APR7PNUY\MC900439356[1]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6477000"/>
            <a:ext cx="316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picture for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6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/>
          <a:lstStyle/>
          <a:p>
            <a:pPr algn="ctr"/>
            <a:r>
              <a:rPr lang="en-US" dirty="0" smtClean="0"/>
              <a:t>BEST SOLUTION</a:t>
            </a:r>
            <a:endParaRPr lang="en-US" dirty="0"/>
          </a:p>
        </p:txBody>
      </p:sp>
      <p:pic>
        <p:nvPicPr>
          <p:cNvPr id="6146" name="Picture 2" descr="C:\Users\mspatuzzi\AppData\Local\Microsoft\Windows\Temporary Internet Files\Content.IE5\2C5IKOE4\MC900368274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1" y="2209800"/>
            <a:ext cx="3962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5917819"/>
            <a:ext cx="3221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picture for worksheet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73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157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Bullying at the Jr/Sr High Level</vt:lpstr>
      <vt:lpstr>The 6 Steps of the Public Policy Analyst (PPA)</vt:lpstr>
      <vt:lpstr>Public Policy Analyst</vt:lpstr>
      <vt:lpstr>What are we defining as Bullying?</vt:lpstr>
      <vt:lpstr>Evidence</vt:lpstr>
      <vt:lpstr>What are the causes of bullying?</vt:lpstr>
      <vt:lpstr>Evaluating Notre Dame’s Current Policy</vt:lpstr>
      <vt:lpstr>Solutions</vt:lpstr>
      <vt:lpstr>BEST SOLUTION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 Analyst</dc:title>
  <dc:creator>Steven Davis</dc:creator>
  <cp:lastModifiedBy>ann nigro</cp:lastModifiedBy>
  <cp:revision>19</cp:revision>
  <dcterms:created xsi:type="dcterms:W3CDTF">2014-03-17T19:15:39Z</dcterms:created>
  <dcterms:modified xsi:type="dcterms:W3CDTF">2014-03-21T14:35:34Z</dcterms:modified>
</cp:coreProperties>
</file>