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57" r:id="rId4"/>
    <p:sldId id="258" r:id="rId5"/>
    <p:sldId id="259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1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DA2A8-9001-AD49-94E3-87086ACCE5A1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07B32-9EB2-2B4F-B85B-C23923716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4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F65D2-2B03-EC43-934E-50CA175189EB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36371-D3AF-F44F-BB19-FD2E0786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36371-D3AF-F44F-BB19-FD2E0786B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36371-D3AF-F44F-BB19-FD2E0786B7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36371-D3AF-F44F-BB19-FD2E0786B7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2D682C-697E-4692-8D45-0486B40B6AF4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41A310-2525-4C41-807C-6A65A1137F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hyperlink" Target="mailto:wdavidson@uticaschools.org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avoiceformen.com/miscellaneous/questions-questions-questions/" TargetMode="External"/><Relationship Id="rId7" Type="http://schemas.openxmlformats.org/officeDocument/2006/relationships/hyperlink" Target="http://www.google.com/url?sa=i&amp;rct=j&amp;q=&amp;esrc=s&amp;source=images&amp;cd=&amp;cad=rja&amp;uact=8&amp;docid=UrryPG6pfv-x0M&amp;tbnid=43iGTqGTKJTtMM:&amp;ved=0CAUQjB0&amp;url=http://www.avoiceformen.com/miscellaneous/questions-questions-questions/&amp;ei=958nU8qiJ8PsyQG3soDwCA&amp;psig=AFQjCNG0Aq8eJOZEr9XLfhN3XXF_71ye5w&amp;ust=1395192010501638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hyperlink" Target="http://www.authorinet.com/cloud-servic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oetryfoundation.org/bio/william-e-stafford" TargetMode="Externa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://tbdavissecurity.com/blog/questions-to-ask-a-prospective-private-security-compan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my-account-online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2.maxwell.syr.edu/plegal/tips/selec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3Ppf6svgrU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2.maxwell.syr.edu/plegal/TIPS/gather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oweringparents.com/Teflon-Kids-Why-They-Avoid-Responsibility-and-How-to-Hold-Them-Accountable.php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mpoweringparents.com/author_display.php?auth=James-Lehma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2.maxwell.syr.edu/plegal/TIPS/identify.html" TargetMode="Externa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ecf.org/OurWork/JuvenileJustice/~/media/Pubs/Topics/Juvenile%20Justice/Detention%20Reform/NoPlaceForKids/JJ_NoPlaceForKids_Full.pdf%23page=3" TargetMode="Externa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hyperlink" Target="http://www.securenetworksit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7315200" cy="258532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</a:t>
            </a:r>
            <a:r>
              <a:rPr lang="en-US" dirty="0" smtClean="0"/>
              <a:t>Accountability Among Teens?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Public Policy Analysis/Literature Review</a:t>
            </a:r>
          </a:p>
          <a:p>
            <a:endParaRPr lang="en-US" dirty="0" smtClean="0"/>
          </a:p>
          <a:p>
            <a:r>
              <a:rPr lang="en-US" dirty="0" smtClean="0"/>
              <a:t>Ms. Davidson/</a:t>
            </a:r>
            <a:r>
              <a:rPr lang="en-US" dirty="0"/>
              <a:t>E</a:t>
            </a:r>
            <a:r>
              <a:rPr lang="en-US" dirty="0" smtClean="0"/>
              <a:t>nglish 11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wdavidson@uticaschools.org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T.R. Proctor High School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429000"/>
            <a:ext cx="541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Teens just don’t seem to care…about </a:t>
            </a:r>
            <a:r>
              <a:rPr lang="en-US" b="1" i="1" dirty="0" smtClean="0"/>
              <a:t>ANYTHING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Worse yet, teens don’t take responsibility for </a:t>
            </a:r>
            <a:r>
              <a:rPr lang="en-US" b="1" i="1" dirty="0" smtClean="0"/>
              <a:t>ANYTHING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Why is this happening?</a:t>
            </a:r>
          </a:p>
          <a:p>
            <a:endParaRPr lang="en-US" dirty="0"/>
          </a:p>
          <a:p>
            <a:r>
              <a:rPr lang="en-US" dirty="0"/>
              <a:t>Is this a new problem?</a:t>
            </a:r>
          </a:p>
          <a:p>
            <a:endParaRPr lang="en-US" dirty="0"/>
          </a:p>
          <a:p>
            <a:r>
              <a:rPr lang="en-US" dirty="0"/>
              <a:t>What can be done to fix it?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038600"/>
            <a:ext cx="2663556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5715000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hlinkClick r:id="rId6"/>
              </a:rPr>
              <a:t>Questions.jpg</a:t>
            </a:r>
            <a:r>
              <a:rPr lang="en-US" sz="900" dirty="0" err="1">
                <a:hlinkClick r:id="rId7"/>
              </a:rPr>
              <a:t>www.avoiceformen.com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990600"/>
            <a:ext cx="266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Select the best solution: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981200"/>
            <a:ext cx="5550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After each group shares out with the class, we</a:t>
            </a:r>
          </a:p>
          <a:p>
            <a:r>
              <a:rPr lang="en-US" dirty="0"/>
              <a:t> </a:t>
            </a:r>
            <a:r>
              <a:rPr lang="en-US" dirty="0" smtClean="0"/>
              <a:t>     will collectively decide which solutions seem the most</a:t>
            </a:r>
          </a:p>
          <a:p>
            <a:r>
              <a:rPr lang="en-US" dirty="0"/>
              <a:t> </a:t>
            </a:r>
            <a:r>
              <a:rPr lang="en-US" dirty="0" smtClean="0"/>
              <a:t>     viable.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0"/>
            <a:ext cx="540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http://www2.maxwell.syr.edu/</a:t>
            </a:r>
            <a:r>
              <a:rPr lang="en-US" dirty="0" err="1"/>
              <a:t>plegal</a:t>
            </a:r>
            <a:r>
              <a:rPr lang="en-US" dirty="0"/>
              <a:t>/TIPS/</a:t>
            </a:r>
            <a:r>
              <a:rPr lang="en-US" dirty="0" err="1"/>
              <a:t>bestsol.html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505200"/>
            <a:ext cx="2832100" cy="2121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638800"/>
            <a:ext cx="199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Cloud Solutionswww.authorinet.com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33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Demonstrate your understanding: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71865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Read </a:t>
            </a:r>
            <a:r>
              <a:rPr lang="en-US" dirty="0" smtClean="0"/>
              <a:t>the following poems about accountability: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Write a literary analysis paragraph based on one of the poems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Write a controlling idea paragraph about accountability in both works.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3289300" cy="246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5715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English Regents Preparation</a:t>
            </a:r>
          </a:p>
          <a:p>
            <a:r>
              <a:rPr lang="en-US" sz="900" dirty="0" err="1"/>
              <a:t>www.docstoc.com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45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64008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Accountability</a:t>
            </a:r>
          </a:p>
          <a:p>
            <a:endParaRPr lang="en-US" b="1" dirty="0"/>
          </a:p>
          <a:p>
            <a:r>
              <a:rPr lang="en-US" sz="1600" dirty="0"/>
              <a:t>FOLKS </a:t>
            </a:r>
            <a:r>
              <a:rPr lang="en-US" sz="1600" dirty="0" err="1"/>
              <a:t>ain't</a:t>
            </a:r>
            <a:r>
              <a:rPr lang="en-US" sz="1600" dirty="0"/>
              <a:t> got no right to </a:t>
            </a:r>
            <a:r>
              <a:rPr lang="en-US" sz="1600" dirty="0" err="1"/>
              <a:t>censuah</a:t>
            </a:r>
            <a:r>
              <a:rPr lang="en-US" sz="1600" dirty="0"/>
              <a:t> </a:t>
            </a:r>
            <a:r>
              <a:rPr lang="en-US" sz="1600" dirty="0" err="1"/>
              <a:t>othah</a:t>
            </a:r>
            <a:r>
              <a:rPr lang="en-US" sz="1600" dirty="0"/>
              <a:t> folks about </a:t>
            </a:r>
            <a:r>
              <a:rPr lang="en-US" sz="1600" dirty="0" err="1"/>
              <a:t>dey</a:t>
            </a:r>
            <a:r>
              <a:rPr lang="en-US" sz="1600" dirty="0"/>
              <a:t> habits;</a:t>
            </a:r>
            <a:br>
              <a:rPr lang="en-US" sz="1600" dirty="0"/>
            </a:br>
            <a:r>
              <a:rPr lang="en-US" sz="1600" dirty="0"/>
              <a:t>Him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giv</a:t>
            </a:r>
            <a:r>
              <a:rPr lang="en-US" sz="1600" dirty="0"/>
              <a:t>' de </a:t>
            </a:r>
            <a:r>
              <a:rPr lang="en-US" sz="1600" dirty="0" err="1"/>
              <a:t>squir'ls</a:t>
            </a:r>
            <a:r>
              <a:rPr lang="en-US" sz="1600" dirty="0"/>
              <a:t> de </a:t>
            </a:r>
            <a:r>
              <a:rPr lang="en-US" sz="1600" dirty="0" err="1"/>
              <a:t>bushtails</a:t>
            </a:r>
            <a:r>
              <a:rPr lang="en-US" sz="1600" dirty="0"/>
              <a:t> made de bobtails </a:t>
            </a:r>
            <a:r>
              <a:rPr lang="en-US" sz="1600" dirty="0" err="1"/>
              <a:t>fu</a:t>
            </a:r>
            <a:r>
              <a:rPr lang="en-US" sz="1600" dirty="0"/>
              <a:t>' de rabbits.</a:t>
            </a:r>
            <a:br>
              <a:rPr lang="en-US" sz="1600" dirty="0"/>
            </a:br>
            <a:r>
              <a:rPr lang="en-US" sz="1600" dirty="0"/>
              <a:t>Him </a:t>
            </a:r>
            <a:r>
              <a:rPr lang="en-US" sz="1600" dirty="0" err="1"/>
              <a:t>dat</a:t>
            </a:r>
            <a:r>
              <a:rPr lang="en-US" sz="1600" dirty="0"/>
              <a:t> built de </a:t>
            </a:r>
            <a:r>
              <a:rPr lang="en-US" sz="1600" dirty="0" err="1"/>
              <a:t>gread</a:t>
            </a:r>
            <a:r>
              <a:rPr lang="en-US" sz="1600" dirty="0"/>
              <a:t> big mountains hollered out de little valleys,</a:t>
            </a:r>
            <a:br>
              <a:rPr lang="en-US" sz="1600" dirty="0"/>
            </a:br>
            <a:r>
              <a:rPr lang="en-US" sz="1600" dirty="0"/>
              <a:t>Him </a:t>
            </a:r>
            <a:r>
              <a:rPr lang="en-US" sz="1600" dirty="0" err="1"/>
              <a:t>dat</a:t>
            </a:r>
            <a:r>
              <a:rPr lang="en-US" sz="1600" dirty="0"/>
              <a:t> made de streets an' driveways wasn't shamed to make de alleys.</a:t>
            </a:r>
            <a:br>
              <a:rPr lang="en-US" sz="1600" dirty="0"/>
            </a:br>
            <a:r>
              <a:rPr lang="en-US" sz="1600" dirty="0" smtClean="0"/>
              <a:t>We </a:t>
            </a:r>
            <a:r>
              <a:rPr lang="en-US" sz="1600" dirty="0"/>
              <a:t>is all constructed </a:t>
            </a:r>
            <a:r>
              <a:rPr lang="en-US" sz="1600" dirty="0" err="1"/>
              <a:t>diff'ent</a:t>
            </a:r>
            <a:r>
              <a:rPr lang="en-US" sz="1600" dirty="0"/>
              <a:t>, </a:t>
            </a:r>
            <a:r>
              <a:rPr lang="en-US" sz="1600" dirty="0" err="1"/>
              <a:t>d'ain't</a:t>
            </a:r>
            <a:r>
              <a:rPr lang="en-US" sz="1600" dirty="0"/>
              <a:t> no two of us de same;</a:t>
            </a:r>
            <a:br>
              <a:rPr lang="en-US" sz="1600" dirty="0"/>
            </a:br>
            <a:r>
              <a:rPr lang="en-US" sz="1600" dirty="0"/>
              <a:t>We </a:t>
            </a:r>
            <a:r>
              <a:rPr lang="en-US" sz="1600" dirty="0" err="1"/>
              <a:t>cain't</a:t>
            </a:r>
            <a:r>
              <a:rPr lang="en-US" sz="1600" dirty="0"/>
              <a:t> </a:t>
            </a:r>
            <a:r>
              <a:rPr lang="en-US" sz="1600" dirty="0" err="1"/>
              <a:t>he'p</a:t>
            </a:r>
            <a:r>
              <a:rPr lang="en-US" sz="1600" dirty="0"/>
              <a:t> </a:t>
            </a:r>
            <a:r>
              <a:rPr lang="en-US" sz="1600" dirty="0" err="1"/>
              <a:t>ouah</a:t>
            </a:r>
            <a:r>
              <a:rPr lang="en-US" sz="1600" dirty="0"/>
              <a:t> likes an' dislikes, </a:t>
            </a:r>
            <a:r>
              <a:rPr lang="en-US" sz="1600" dirty="0" err="1"/>
              <a:t>ef</a:t>
            </a:r>
            <a:r>
              <a:rPr lang="en-US" sz="1600" dirty="0"/>
              <a:t> </a:t>
            </a:r>
            <a:r>
              <a:rPr lang="en-US" sz="1600" dirty="0" err="1"/>
              <a:t>we'se</a:t>
            </a:r>
            <a:r>
              <a:rPr lang="en-US" sz="1600" dirty="0"/>
              <a:t> bad we </a:t>
            </a:r>
            <a:r>
              <a:rPr lang="en-US" sz="1600" dirty="0" err="1"/>
              <a:t>ain't</a:t>
            </a:r>
            <a:r>
              <a:rPr lang="en-US" sz="1600" dirty="0"/>
              <a:t> to blame.</a:t>
            </a:r>
            <a:br>
              <a:rPr lang="en-US" sz="1600" dirty="0"/>
            </a:br>
            <a:r>
              <a:rPr lang="en-US" sz="1600" dirty="0" err="1"/>
              <a:t>Ef</a:t>
            </a:r>
            <a:r>
              <a:rPr lang="en-US" sz="1600" dirty="0"/>
              <a:t> </a:t>
            </a:r>
            <a:r>
              <a:rPr lang="en-US" sz="1600" dirty="0" err="1"/>
              <a:t>we'se</a:t>
            </a:r>
            <a:r>
              <a:rPr lang="en-US" sz="1600" dirty="0"/>
              <a:t> good, we need </a:t>
            </a:r>
            <a:r>
              <a:rPr lang="en-US" sz="1600" dirty="0" err="1"/>
              <a:t>n't</a:t>
            </a:r>
            <a:r>
              <a:rPr lang="en-US" sz="1600" dirty="0"/>
              <a:t> show off, case you bet it </a:t>
            </a:r>
            <a:r>
              <a:rPr lang="en-US" sz="1600" dirty="0" err="1"/>
              <a:t>ain't</a:t>
            </a:r>
            <a:r>
              <a:rPr lang="en-US" sz="1600" dirty="0"/>
              <a:t> </a:t>
            </a:r>
            <a:r>
              <a:rPr lang="en-US" sz="1600" dirty="0" err="1"/>
              <a:t>ouah</a:t>
            </a:r>
            <a:r>
              <a:rPr lang="en-US" sz="1600" dirty="0"/>
              <a:t> </a:t>
            </a:r>
            <a:r>
              <a:rPr lang="en-US" sz="1600" dirty="0" err="1"/>
              <a:t>doin</a:t>
            </a:r>
            <a:r>
              <a:rPr lang="en-US" sz="1600" dirty="0"/>
              <a:t>'</a:t>
            </a:r>
            <a:br>
              <a:rPr lang="en-US" sz="1600" dirty="0"/>
            </a:br>
            <a:r>
              <a:rPr lang="en-US" sz="1600" dirty="0"/>
              <a:t>We </a:t>
            </a:r>
            <a:r>
              <a:rPr lang="en-US" sz="1600" dirty="0" err="1"/>
              <a:t>gits</a:t>
            </a:r>
            <a:r>
              <a:rPr lang="en-US" sz="1600" dirty="0"/>
              <a:t> into </a:t>
            </a:r>
            <a:r>
              <a:rPr lang="en-US" sz="1600" dirty="0" err="1"/>
              <a:t>su'ttain</a:t>
            </a:r>
            <a:r>
              <a:rPr lang="en-US" sz="1600" dirty="0"/>
              <a:t> channels </a:t>
            </a:r>
            <a:r>
              <a:rPr lang="en-US" sz="1600" dirty="0" err="1"/>
              <a:t>dat</a:t>
            </a:r>
            <a:r>
              <a:rPr lang="en-US" sz="1600" dirty="0"/>
              <a:t> we </a:t>
            </a:r>
            <a:r>
              <a:rPr lang="en-US" sz="1600" dirty="0" err="1"/>
              <a:t>jes</a:t>
            </a:r>
            <a:r>
              <a:rPr lang="en-US" sz="1600" dirty="0"/>
              <a:t>' </a:t>
            </a:r>
            <a:r>
              <a:rPr lang="en-US" sz="1600" dirty="0" err="1"/>
              <a:t>cain't</a:t>
            </a:r>
            <a:r>
              <a:rPr lang="en-US" sz="1600" dirty="0"/>
              <a:t> </a:t>
            </a:r>
            <a:r>
              <a:rPr lang="en-US" sz="1600" dirty="0" err="1"/>
              <a:t>he'p</a:t>
            </a:r>
            <a:r>
              <a:rPr lang="en-US" sz="1600" dirty="0"/>
              <a:t> </a:t>
            </a:r>
            <a:r>
              <a:rPr lang="en-US" sz="1600" dirty="0" err="1"/>
              <a:t>pu'suin</a:t>
            </a:r>
            <a:r>
              <a:rPr lang="en-US" sz="1600" dirty="0"/>
              <a:t>'.</a:t>
            </a:r>
            <a:br>
              <a:rPr lang="en-US" sz="1600" dirty="0"/>
            </a:br>
            <a:r>
              <a:rPr lang="en-US" sz="1600" dirty="0" smtClean="0"/>
              <a:t>But </a:t>
            </a:r>
            <a:r>
              <a:rPr lang="en-US" sz="1600" dirty="0"/>
              <a:t>we all fits into places </a:t>
            </a:r>
            <a:r>
              <a:rPr lang="en-US" sz="1600" dirty="0" err="1"/>
              <a:t>dat</a:t>
            </a:r>
            <a:r>
              <a:rPr lang="en-US" sz="1600" dirty="0"/>
              <a:t> no </a:t>
            </a:r>
            <a:r>
              <a:rPr lang="en-US" sz="1600" dirty="0" err="1"/>
              <a:t>othah</a:t>
            </a:r>
            <a:r>
              <a:rPr lang="en-US" sz="1600" dirty="0"/>
              <a:t> ones could fill,</a:t>
            </a:r>
            <a:br>
              <a:rPr lang="en-US" sz="1600" dirty="0"/>
            </a:br>
            <a:r>
              <a:rPr lang="en-US" sz="1600" dirty="0"/>
              <a:t>An' we does the things we has to, big </a:t>
            </a:r>
            <a:r>
              <a:rPr lang="en-US" sz="1600" dirty="0" err="1"/>
              <a:t>er</a:t>
            </a:r>
            <a:r>
              <a:rPr lang="en-US" sz="1600" dirty="0"/>
              <a:t> little, good </a:t>
            </a:r>
            <a:r>
              <a:rPr lang="en-US" sz="1600" dirty="0" err="1"/>
              <a:t>er</a:t>
            </a:r>
            <a:r>
              <a:rPr lang="en-US" sz="1600" dirty="0"/>
              <a:t> ill.</a:t>
            </a:r>
            <a:br>
              <a:rPr lang="en-US" sz="1600" dirty="0"/>
            </a:br>
            <a:r>
              <a:rPr lang="en-US" sz="1600" dirty="0"/>
              <a:t>John </a:t>
            </a:r>
            <a:r>
              <a:rPr lang="en-US" sz="1600" dirty="0" err="1"/>
              <a:t>cain't</a:t>
            </a:r>
            <a:r>
              <a:rPr lang="en-US" sz="1600" dirty="0"/>
              <a:t> </a:t>
            </a:r>
            <a:r>
              <a:rPr lang="en-US" sz="1600" dirty="0" err="1"/>
              <a:t>tek</a:t>
            </a:r>
            <a:r>
              <a:rPr lang="en-US" sz="1600" dirty="0"/>
              <a:t> de place o' Henry, Su an' Sally </a:t>
            </a:r>
            <a:r>
              <a:rPr lang="en-US" sz="1600" dirty="0" err="1"/>
              <a:t>ain't</a:t>
            </a:r>
            <a:r>
              <a:rPr lang="en-US" sz="1600" dirty="0"/>
              <a:t> alike;</a:t>
            </a:r>
            <a:br>
              <a:rPr lang="en-US" sz="1600" dirty="0"/>
            </a:br>
            <a:r>
              <a:rPr lang="en-US" sz="1600" dirty="0"/>
              <a:t>Bass </a:t>
            </a:r>
            <a:r>
              <a:rPr lang="en-US" sz="1600" dirty="0" err="1"/>
              <a:t>ain't</a:t>
            </a:r>
            <a:r>
              <a:rPr lang="en-US" sz="1600" dirty="0"/>
              <a:t> </a:t>
            </a:r>
            <a:r>
              <a:rPr lang="en-US" sz="1600" dirty="0" err="1"/>
              <a:t>nuthin</a:t>
            </a:r>
            <a:r>
              <a:rPr lang="en-US" sz="1600" dirty="0"/>
              <a:t>' like a </a:t>
            </a:r>
            <a:r>
              <a:rPr lang="en-US" sz="1600" dirty="0" err="1"/>
              <a:t>suckah</a:t>
            </a:r>
            <a:r>
              <a:rPr lang="en-US" sz="1600" dirty="0"/>
              <a:t>, chub </a:t>
            </a:r>
            <a:r>
              <a:rPr lang="en-US" sz="1600" dirty="0" err="1"/>
              <a:t>ain't</a:t>
            </a:r>
            <a:r>
              <a:rPr lang="en-US" sz="1600" dirty="0"/>
              <a:t> </a:t>
            </a:r>
            <a:r>
              <a:rPr lang="en-US" sz="1600" dirty="0" err="1"/>
              <a:t>nuthin</a:t>
            </a:r>
            <a:r>
              <a:rPr lang="en-US" sz="1600" dirty="0"/>
              <a:t>' like a pike.</a:t>
            </a:r>
            <a:br>
              <a:rPr lang="en-US" sz="1600" dirty="0"/>
            </a:br>
            <a:r>
              <a:rPr lang="en-US" sz="1600" dirty="0" smtClean="0"/>
              <a:t>When </a:t>
            </a:r>
            <a:r>
              <a:rPr lang="en-US" sz="1600" dirty="0"/>
              <a:t>you come to think about it, how it's all planned out it's splendid.</a:t>
            </a:r>
            <a:br>
              <a:rPr lang="en-US" sz="1600" dirty="0"/>
            </a:br>
            <a:r>
              <a:rPr lang="en-US" sz="1600" dirty="0" err="1"/>
              <a:t>Nuthin's</a:t>
            </a:r>
            <a:r>
              <a:rPr lang="en-US" sz="1600" dirty="0"/>
              <a:t> done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evah</a:t>
            </a:r>
            <a:r>
              <a:rPr lang="en-US" sz="1600" dirty="0"/>
              <a:t> happens, '</a:t>
            </a:r>
            <a:r>
              <a:rPr lang="en-US" sz="1600" dirty="0" err="1"/>
              <a:t>dout</a:t>
            </a:r>
            <a:r>
              <a:rPr lang="en-US" sz="1600" dirty="0"/>
              <a:t> hit's </a:t>
            </a:r>
            <a:r>
              <a:rPr lang="en-US" sz="1600" dirty="0" err="1"/>
              <a:t>somefin</a:t>
            </a:r>
            <a:r>
              <a:rPr lang="en-US" sz="1600" dirty="0"/>
              <a:t>' </a:t>
            </a:r>
            <a:r>
              <a:rPr lang="en-US" sz="1600" dirty="0" err="1"/>
              <a:t>dat's</a:t>
            </a:r>
            <a:r>
              <a:rPr lang="en-US" sz="1600" dirty="0"/>
              <a:t> intended;</a:t>
            </a:r>
            <a:br>
              <a:rPr lang="en-US" sz="1600" dirty="0"/>
            </a:br>
            <a:r>
              <a:rPr lang="en-US" sz="1600" dirty="0"/>
              <a:t>Don't </a:t>
            </a:r>
            <a:r>
              <a:rPr lang="en-US" sz="1600" dirty="0" err="1"/>
              <a:t>keer</a:t>
            </a:r>
            <a:r>
              <a:rPr lang="en-US" sz="1600" dirty="0"/>
              <a:t> </a:t>
            </a:r>
            <a:r>
              <a:rPr lang="en-US" sz="1600" dirty="0" err="1"/>
              <a:t>whut</a:t>
            </a:r>
            <a:r>
              <a:rPr lang="en-US" sz="1600" dirty="0"/>
              <a:t> you does, you has to, an' hit </a:t>
            </a:r>
            <a:r>
              <a:rPr lang="en-US" sz="1600" dirty="0" err="1"/>
              <a:t>sholy</a:t>
            </a:r>
            <a:r>
              <a:rPr lang="en-US" sz="1600" dirty="0"/>
              <a:t> beats de dickens,--</a:t>
            </a:r>
            <a:br>
              <a:rPr lang="en-US" sz="1600" dirty="0"/>
            </a:br>
            <a:r>
              <a:rPr lang="en-US" sz="1600" dirty="0" err="1"/>
              <a:t>Viney</a:t>
            </a:r>
            <a:r>
              <a:rPr lang="en-US" sz="1600" dirty="0"/>
              <a:t>, go put on de kittle, I got one o' </a:t>
            </a:r>
            <a:r>
              <a:rPr lang="en-US" sz="1600" dirty="0" err="1"/>
              <a:t>mastah's</a:t>
            </a:r>
            <a:r>
              <a:rPr lang="en-US" sz="1600" dirty="0"/>
              <a:t> chickens. 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Paul Laurence </a:t>
            </a:r>
            <a:r>
              <a:rPr lang="en-US" sz="1600" dirty="0" smtClean="0"/>
              <a:t>Dunbar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5334000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www.poemhunter.com</a:t>
            </a:r>
            <a:r>
              <a:rPr lang="en-US" sz="900" dirty="0"/>
              <a:t>/poem/accountability/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63880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What does this poem say about accountability?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What literary devices does the author use to develop the passage?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648200"/>
            <a:ext cx="891741" cy="774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5486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St. Elmo Feed &amp; Seed - </a:t>
            </a:r>
            <a:r>
              <a:rPr lang="en-US" sz="900" dirty="0" err="1"/>
              <a:t>Nani's</a:t>
            </a:r>
            <a:r>
              <a:rPr lang="en-US" sz="900" dirty="0"/>
              <a:t> Country Ramble</a:t>
            </a:r>
          </a:p>
          <a:p>
            <a:r>
              <a:rPr lang="en-US" sz="900" dirty="0" err="1"/>
              <a:t>stelmofeed.com</a:t>
            </a:r>
            <a:r>
              <a:rPr lang="en-US" sz="900" dirty="0"/>
              <a:t> 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5444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4978409" cy="523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Accountability</a:t>
            </a:r>
          </a:p>
          <a:p>
            <a:endParaRPr lang="en-US" b="1" dirty="0"/>
          </a:p>
          <a:p>
            <a:r>
              <a:rPr lang="en-US" sz="1400" dirty="0"/>
              <a:t>By </a:t>
            </a:r>
            <a:r>
              <a:rPr lang="en-US" sz="1400" dirty="0">
                <a:hlinkClick r:id="rId2"/>
              </a:rPr>
              <a:t>William E. Stafford</a:t>
            </a:r>
            <a:r>
              <a:rPr lang="en-US" sz="1400" dirty="0"/>
              <a:t> Cold nights outside the taverns in Wyoming </a:t>
            </a:r>
          </a:p>
          <a:p>
            <a:r>
              <a:rPr lang="en-US" sz="1400" dirty="0"/>
              <a:t>pickups and big semis lounge idling, letting their   </a:t>
            </a:r>
          </a:p>
          <a:p>
            <a:r>
              <a:rPr lang="en-US" sz="1400" dirty="0"/>
              <a:t>haunches twitch now and then in gusts of powder snow,   </a:t>
            </a:r>
          </a:p>
          <a:p>
            <a:r>
              <a:rPr lang="en-US" sz="1400" dirty="0"/>
              <a:t>their owners inside for hours, forgetting as well   </a:t>
            </a:r>
          </a:p>
          <a:p>
            <a:r>
              <a:rPr lang="en-US" sz="1400" dirty="0"/>
              <a:t>as they can the miles, the circling plains, the still town   </a:t>
            </a:r>
          </a:p>
          <a:p>
            <a:r>
              <a:rPr lang="en-US" sz="1400" dirty="0"/>
              <a:t>that connects to nothing but cold and space and a few   </a:t>
            </a:r>
          </a:p>
          <a:p>
            <a:r>
              <a:rPr lang="en-US" sz="1400" dirty="0"/>
              <a:t>stray ribbons of pavement, icy guides to nothing   </a:t>
            </a:r>
          </a:p>
          <a:p>
            <a:r>
              <a:rPr lang="en-US" sz="1400" dirty="0"/>
              <a:t>but bigger towns and other taverns that glitter and wait:   </a:t>
            </a:r>
          </a:p>
          <a:p>
            <a:r>
              <a:rPr lang="en-US" sz="1400" dirty="0"/>
              <a:t>Denver, Cheyenne. 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Hibernating in the library of the school on the hill   </a:t>
            </a:r>
          </a:p>
          <a:p>
            <a:r>
              <a:rPr lang="en-US" sz="1400" dirty="0"/>
              <a:t>a few pieces by Thomas Aquinas or Saint Teresa </a:t>
            </a:r>
          </a:p>
          <a:p>
            <a:r>
              <a:rPr lang="en-US" sz="1400" dirty="0"/>
              <a:t>and the fragmentary explorations of people like Alfred   </a:t>
            </a:r>
          </a:p>
          <a:p>
            <a:r>
              <a:rPr lang="en-US" sz="1400" dirty="0"/>
              <a:t>North Whitehead crouch and wait amid research folders   </a:t>
            </a:r>
          </a:p>
          <a:p>
            <a:r>
              <a:rPr lang="en-US" sz="1400" dirty="0"/>
              <a:t>on energy and military recruitment posters glimpsed   </a:t>
            </a:r>
          </a:p>
          <a:p>
            <a:r>
              <a:rPr lang="en-US" sz="1400" dirty="0"/>
              <a:t>by the hard stars. The school bus by the door, a yellow   </a:t>
            </a:r>
          </a:p>
          <a:p>
            <a:r>
              <a:rPr lang="en-US" sz="1400" dirty="0"/>
              <a:t>mound, clangs open and shut as the wind finds a loose   </a:t>
            </a:r>
          </a:p>
          <a:p>
            <a:r>
              <a:rPr lang="en-US" sz="1400" dirty="0"/>
              <a:t>door and worries it all night, letting the hollow   </a:t>
            </a:r>
          </a:p>
          <a:p>
            <a:r>
              <a:rPr lang="en-US" sz="1400" dirty="0"/>
              <a:t>students count off and break up and blow away   </a:t>
            </a:r>
          </a:p>
          <a:p>
            <a:r>
              <a:rPr lang="en-US" sz="1400" dirty="0"/>
              <a:t>over the frozen ground.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5486400"/>
            <a:ext cx="2500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www.poetryfoundation.org</a:t>
            </a:r>
            <a:r>
              <a:rPr lang="en-US" sz="900" dirty="0"/>
              <a:t>/poem/171509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71500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What does this poem say about accountability?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What literary devices does the author use to develop the passage?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19400"/>
            <a:ext cx="2078182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3962400"/>
            <a:ext cx="209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Bus Clipart Image - Cartoon School Bus</a:t>
            </a:r>
          </a:p>
          <a:p>
            <a:r>
              <a:rPr lang="en-US" sz="900" dirty="0" err="1"/>
              <a:t>www.pamsclipart.com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3697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0"/>
            <a:ext cx="272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what you’re learned: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Using the insights developed from this public policy analysis and the literature we have </a:t>
            </a:r>
            <a:r>
              <a:rPr lang="en-US" sz="1600" dirty="0" smtClean="0"/>
              <a:t>read</a:t>
            </a:r>
            <a:r>
              <a:rPr lang="en-US" sz="1600" dirty="0"/>
              <a:t> </a:t>
            </a:r>
            <a:r>
              <a:rPr lang="en-US" sz="1600" dirty="0" smtClean="0"/>
              <a:t>write </a:t>
            </a:r>
            <a:r>
              <a:rPr lang="en-US" sz="1600" dirty="0" smtClean="0"/>
              <a:t>an informative paper explaining the issue of accountability answering the following questions: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057400"/>
            <a:ext cx="43443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accountability?</a:t>
            </a:r>
          </a:p>
          <a:p>
            <a:endParaRPr lang="en-US" dirty="0" smtClean="0"/>
          </a:p>
          <a:p>
            <a:r>
              <a:rPr lang="en-US" dirty="0" smtClean="0"/>
              <a:t>Why do we need accountability?</a:t>
            </a:r>
          </a:p>
          <a:p>
            <a:endParaRPr lang="en-US" dirty="0" smtClean="0"/>
          </a:p>
          <a:p>
            <a:r>
              <a:rPr lang="en-US" dirty="0" smtClean="0"/>
              <a:t>What happens in society without it?</a:t>
            </a:r>
          </a:p>
          <a:p>
            <a:endParaRPr lang="en-US" dirty="0"/>
          </a:p>
          <a:p>
            <a:r>
              <a:rPr lang="en-US" dirty="0" smtClean="0"/>
              <a:t>What is the basis for the problem?</a:t>
            </a:r>
          </a:p>
          <a:p>
            <a:endParaRPr lang="en-US" dirty="0" smtClean="0"/>
          </a:p>
          <a:p>
            <a:r>
              <a:rPr lang="en-US" dirty="0" smtClean="0"/>
              <a:t>Who should be held accountable?</a:t>
            </a:r>
          </a:p>
          <a:p>
            <a:endParaRPr lang="en-US" dirty="0" smtClean="0"/>
          </a:p>
          <a:p>
            <a:r>
              <a:rPr lang="en-US" dirty="0" smtClean="0"/>
              <a:t>When was this issue presented in literature?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486400"/>
            <a:ext cx="6718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paper is due next class. Please follow the rubric on the next slide</a:t>
            </a:r>
          </a:p>
          <a:p>
            <a:r>
              <a:rPr lang="en-US" dirty="0" smtClean="0"/>
              <a:t> for the writing requirements.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05000"/>
            <a:ext cx="2857500" cy="285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4800600"/>
            <a:ext cx="182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Real Growth | Facebook</a:t>
            </a:r>
          </a:p>
          <a:p>
            <a:r>
              <a:rPr lang="en-US" sz="900" dirty="0" err="1"/>
              <a:t>www.facebook.com</a:t>
            </a:r>
            <a:r>
              <a:rPr lang="en-US" sz="900" dirty="0"/>
              <a:t> 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584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17 at 7.3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8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0"/>
            <a:ext cx="43443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accountability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need accountability?</a:t>
            </a:r>
          </a:p>
          <a:p>
            <a:endParaRPr lang="en-US" dirty="0" smtClean="0"/>
          </a:p>
          <a:p>
            <a:r>
              <a:rPr lang="en-US" dirty="0" smtClean="0"/>
              <a:t>What happens in society without it?</a:t>
            </a:r>
          </a:p>
          <a:p>
            <a:endParaRPr lang="en-US" dirty="0"/>
          </a:p>
          <a:p>
            <a:r>
              <a:rPr lang="en-US" dirty="0" smtClean="0"/>
              <a:t>What is the basis for the problem?</a:t>
            </a:r>
          </a:p>
          <a:p>
            <a:endParaRPr lang="en-US" dirty="0" smtClean="0"/>
          </a:p>
          <a:p>
            <a:r>
              <a:rPr lang="en-US" dirty="0" smtClean="0"/>
              <a:t>Who should be held accountable?</a:t>
            </a:r>
          </a:p>
          <a:p>
            <a:endParaRPr lang="en-US" dirty="0" smtClean="0"/>
          </a:p>
          <a:p>
            <a:r>
              <a:rPr lang="en-US" dirty="0" smtClean="0"/>
              <a:t>When was this issue presented in literature?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914400"/>
            <a:ext cx="606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 to consider regarding the lack of teen accountability: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62484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514600"/>
            <a:ext cx="42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Questions to ask A Prospective Salinas-based Private Security ...tbdavissecurity.com</a:t>
            </a:r>
            <a:r>
              <a:rPr lang="en-US" sz="900" dirty="0"/>
              <a:t> 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13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762000"/>
            <a:ext cx="3903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Defining the Problem Among Teens: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What is accountability?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495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http://www2.maxwell.syr.edu/plegal/tips/select.html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505200"/>
            <a:ext cx="28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 amongst yourselves.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3962400"/>
            <a:ext cx="39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out a definition with your group…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0"/>
            <a:ext cx="3581400" cy="99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819400"/>
            <a:ext cx="381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Accountability definition for kids, or in business</a:t>
            </a:r>
          </a:p>
          <a:p>
            <a:r>
              <a:rPr lang="en-US" sz="900" dirty="0">
                <a:hlinkClick r:id="rId4"/>
              </a:rPr>
              <a:t>www.my-account-</a:t>
            </a:r>
            <a:r>
              <a:rPr lang="en-US" sz="900" dirty="0" smtClean="0">
                <a:hlinkClick r:id="rId4"/>
              </a:rPr>
              <a:t>online.com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2858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954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Why do we need accountability?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http://www2.maxwell.syr.edu/plegal/TIPS/gather.html</a:t>
            </a:r>
            <a:endParaRPr lang="en-US" dirty="0">
              <a:hlinkClick r:id="rId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838200"/>
            <a:ext cx="20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Gather Evidence: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2133600"/>
            <a:ext cx="24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Video on Accountability</a:t>
            </a:r>
            <a:endParaRPr lang="en-US" dirty="0">
              <a:hlinkClick r:id="rId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Look, watch, listen, take notes: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257800"/>
            <a:ext cx="558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 a theory with your group based on all your notes.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514600"/>
            <a:ext cx="3530600" cy="231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480060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Note Taking | Lake Washington Institute of Technology</a:t>
            </a:r>
          </a:p>
          <a:p>
            <a:r>
              <a:rPr lang="en-US" sz="900" dirty="0" err="1"/>
              <a:t>www.lwtech.edu</a:t>
            </a:r>
            <a:r>
              <a:rPr lang="en-US" sz="900" dirty="0"/>
              <a:t> </a:t>
            </a:r>
            <a:endParaRPr lang="en-US" sz="900" dirty="0" smtClean="0"/>
          </a:p>
          <a:p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1064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201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Gather Evidence: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371600"/>
            <a:ext cx="391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What happens in society without it?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708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 is wrong and immoral to seek to escape the consequences of one's acts.”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~  Mahatma Gandhi </a:t>
            </a:r>
          </a:p>
          <a:p>
            <a:r>
              <a:rPr lang="en-US" dirty="0" smtClean="0"/>
              <a:t>                        </a:t>
            </a:r>
            <a:r>
              <a:rPr lang="en-US" dirty="0" smtClean="0"/>
              <a:t>  </a:t>
            </a:r>
            <a:r>
              <a:rPr lang="en-US" sz="900" dirty="0" smtClean="0"/>
              <a:t>  </a:t>
            </a:r>
            <a:r>
              <a:rPr lang="en-US" sz="900" dirty="0" smtClean="0"/>
              <a:t>http://www.goodreads.com/author/show/5810891.Mahatma_Gandhi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1104900" cy="13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876800"/>
            <a:ext cx="678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Regents </a:t>
            </a:r>
            <a:r>
              <a:rPr lang="en-US" b="1" i="1" dirty="0" err="1" smtClean="0"/>
              <a:t>Prax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On your own…Write a critical lens essay in which you analyze and interpret this quote based </a:t>
            </a:r>
            <a:r>
              <a:rPr lang="en-US" dirty="0" smtClean="0"/>
              <a:t>on </a:t>
            </a:r>
            <a:r>
              <a:rPr lang="en-US" dirty="0" smtClean="0"/>
              <a:t>the literature we have read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7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189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Identify Causes: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Read and annotate the following article: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276600"/>
            <a:ext cx="708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“Teflon </a:t>
            </a:r>
            <a:r>
              <a:rPr lang="en-US" sz="1600" b="1" dirty="0"/>
              <a:t>Kids: Why Children Avoid Responsibility—and How to Hold Them </a:t>
            </a:r>
            <a:r>
              <a:rPr lang="en-US" sz="1600" b="1" dirty="0" smtClean="0"/>
              <a:t>Accountable”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                                 </a:t>
            </a:r>
            <a:r>
              <a:rPr lang="en-US" sz="1600" i="1" dirty="0" smtClean="0"/>
              <a:t> by </a:t>
            </a:r>
            <a:r>
              <a:rPr lang="en-US" sz="1600" i="1" dirty="0">
                <a:hlinkClick r:id="rId2"/>
              </a:rPr>
              <a:t>James Lehman, </a:t>
            </a:r>
            <a:r>
              <a:rPr lang="en-US" sz="1600" i="1" dirty="0" smtClean="0">
                <a:hlinkClick r:id="rId2"/>
              </a:rPr>
              <a:t>MSW</a:t>
            </a:r>
            <a:endParaRPr lang="en-US" sz="1600" dirty="0"/>
          </a:p>
          <a:p>
            <a:r>
              <a:rPr lang="en-US" sz="1600" i="1" dirty="0" smtClean="0"/>
              <a:t>Read </a:t>
            </a:r>
            <a:r>
              <a:rPr lang="en-US" sz="1600" i="1" dirty="0"/>
              <a:t>more</a:t>
            </a:r>
            <a:r>
              <a:rPr lang="en-US" sz="1600" dirty="0" smtClean="0"/>
              <a:t>:</a:t>
            </a:r>
            <a:endParaRPr lang="en-US" sz="1600" dirty="0" smtClean="0">
              <a:hlinkClick r:id="rId3"/>
            </a:endParaRPr>
          </a:p>
          <a:p>
            <a:r>
              <a:rPr lang="en-US" sz="1600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://www.empoweringparents.com/Teflon-Kids-Why-They-Avoid-Responsibility-and-How-to-Hold-Them-Accountable.php</a:t>
            </a:r>
            <a:r>
              <a:rPr lang="en-US" sz="1600" dirty="0" smtClean="0">
                <a:hlinkClick r:id="rId3"/>
              </a:rPr>
              <a:t>#</a:t>
            </a:r>
            <a:endParaRPr lang="en-US" sz="16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685800"/>
            <a:ext cx="2349500" cy="3041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36576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wwwatanabe</a:t>
            </a:r>
            <a:r>
              <a:rPr lang="en-US" sz="900" dirty="0"/>
              <a:t>: Close Read Complex Text, and Annotate with Tech--Part 1</a:t>
            </a:r>
          </a:p>
          <a:p>
            <a:r>
              <a:rPr lang="en-US" sz="900" dirty="0" err="1"/>
              <a:t>wwwatanabe.blogspot.com</a:t>
            </a:r>
            <a:r>
              <a:rPr lang="en-US" sz="900" dirty="0"/>
              <a:t> 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062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53066"/>
            <a:ext cx="37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What is the basis for the problem?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838200"/>
            <a:ext cx="180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Identify causes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6689" y="56432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http://www2.maxwell.syr.edu/plegal/TIPS/identify.html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399" y="1905000"/>
            <a:ext cx="18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a Mind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53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http://www.google.com/url?sa=i&amp;source=images&amp;cd=&amp;docid=YUGrq8_v0uvW7M&amp;tbnid=sQAbwAKHoksLDM:&amp;ved=0CAUQjBw4FA&amp;url=https%3A%2F%2Finfo.examtime.com%2Ffiles%2F2012%2F11%2FHow-to-create-a-mind-map-mindmap.jpg&amp;ei=w2cnU-KIBcfJqQHSt4DgCg&amp;psig=AFQjCNHtjZR7U1d6xmsjKIvajqADpIvI7w&amp;ust=13951777951578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82028"/>
            <a:ext cx="5176190" cy="26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5192962"/>
            <a:ext cx="3703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https://info.examtime.com/files/2012/11/How-to-create-a-mind-map-mindmap.jpg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82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805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4. Evaluate a policy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219200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Who should be held accountable?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How can this be achieved?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638800"/>
            <a:ext cx="544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http://www2.maxwell.syr.edu/</a:t>
            </a:r>
            <a:r>
              <a:rPr lang="en-US" dirty="0" err="1"/>
              <a:t>plegal</a:t>
            </a:r>
            <a:r>
              <a:rPr lang="en-US" dirty="0"/>
              <a:t>/TIPS/</a:t>
            </a:r>
            <a:r>
              <a:rPr lang="en-US" dirty="0" err="1"/>
              <a:t>existing.html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33528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http://www.aecf.org/OurWork/JuvenileJustice/~/media/Pubs/Topics/Juvenile%20Justice/Detention%20Reform/NoPlaceForKids/JJ_NoPlaceForKids_Full.pdf#page=</a:t>
            </a:r>
            <a:r>
              <a:rPr lang="en-US" dirty="0" smtClean="0">
                <a:hlinkClick r:id="rId2"/>
              </a:rPr>
              <a:t>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4879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the report on page 32 entitled,</a:t>
            </a:r>
          </a:p>
          <a:p>
            <a:r>
              <a:rPr lang="en-US" dirty="0" smtClean="0"/>
              <a:t>“Invest in Promising Non-Residential Alternatives”</a:t>
            </a:r>
          </a:p>
          <a:p>
            <a:r>
              <a:rPr lang="en-US" dirty="0" smtClean="0"/>
              <a:t>from the Annie E. Casey Foundation study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76400"/>
            <a:ext cx="2357758" cy="2628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4343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www.aecf.org</a:t>
            </a:r>
            <a:r>
              <a:rPr lang="en-US" sz="900" dirty="0"/>
              <a:t>/</a:t>
            </a:r>
            <a:r>
              <a:rPr lang="en-US" sz="900" dirty="0" err="1"/>
              <a:t>OurWork</a:t>
            </a:r>
            <a:r>
              <a:rPr lang="en-US" sz="900" dirty="0"/>
              <a:t>/</a:t>
            </a:r>
            <a:r>
              <a:rPr lang="en-US" sz="900" dirty="0" err="1"/>
              <a:t>JuvenileJustice</a:t>
            </a:r>
            <a:r>
              <a:rPr lang="en-US" sz="900" dirty="0"/>
              <a:t>/~/media/Pubs/Topics/Juvenile%20Justice/Detention%20Reform/</a:t>
            </a:r>
            <a:r>
              <a:rPr lang="en-US" sz="900" dirty="0" err="1"/>
              <a:t>NoPlaceForKids</a:t>
            </a:r>
            <a:r>
              <a:rPr lang="en-US" sz="900" dirty="0"/>
              <a:t>/NoPlaceForKids_cover_200x223.jpg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4876800" y="2743200"/>
            <a:ext cx="978408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5257800"/>
            <a:ext cx="432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validity of the ideas presented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9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38200"/>
            <a:ext cx="32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Develop solutions of your 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86000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Who should be held accountable?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What do you think can be done to enforce accountability?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733800"/>
            <a:ext cx="558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http://www2.maxwell.syr.edu/</a:t>
            </a:r>
            <a:r>
              <a:rPr lang="en-US" dirty="0" err="1"/>
              <a:t>plegal</a:t>
            </a:r>
            <a:r>
              <a:rPr lang="en-US" dirty="0"/>
              <a:t>/TIPS/</a:t>
            </a:r>
            <a:r>
              <a:rPr lang="en-US" dirty="0" err="1"/>
              <a:t>solutions.html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048000"/>
            <a:ext cx="2316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 a group, </a:t>
            </a:r>
          </a:p>
          <a:p>
            <a:pPr algn="ctr"/>
            <a:r>
              <a:rPr lang="en-US" dirty="0" smtClean="0"/>
              <a:t>Draft a plan of action…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724400"/>
            <a:ext cx="722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/>
              <a:t>Design </a:t>
            </a:r>
            <a:r>
              <a:rPr lang="en-US" dirty="0" smtClean="0"/>
              <a:t>a group </a:t>
            </a:r>
            <a:r>
              <a:rPr lang="en-US" dirty="0"/>
              <a:t>poster, </a:t>
            </a:r>
            <a:r>
              <a:rPr lang="en-US" dirty="0" smtClean="0"/>
              <a:t>to present to the class, showcasing your solutions to the lack </a:t>
            </a:r>
            <a:r>
              <a:rPr lang="en-US" dirty="0"/>
              <a:t>of teen </a:t>
            </a:r>
            <a:r>
              <a:rPr lang="en-US" dirty="0" smtClean="0"/>
              <a:t>accountability.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1638300" cy="122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0"/>
            <a:ext cx="1638300" cy="1227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1447800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IT </a:t>
            </a:r>
            <a:r>
              <a:rPr lang="en-US" sz="900" dirty="0"/>
              <a:t>Solutions Computer Support | Secure Networks ITC</a:t>
            </a:r>
          </a:p>
          <a:p>
            <a:pPr algn="ctr"/>
            <a:r>
              <a:rPr lang="en-US" sz="900" dirty="0" smtClean="0">
                <a:hlinkClick r:id="rId3"/>
              </a:rPr>
              <a:t>www.securenetworksitc.com</a:t>
            </a:r>
            <a:endParaRPr lang="en-US" sz="900" dirty="0" smtClean="0"/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7689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412</TotalTime>
  <Words>950</Words>
  <Application>Microsoft Macintosh PowerPoint</Application>
  <PresentationFormat>On-screen Show (4:3)</PresentationFormat>
  <Paragraphs>161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Davis</dc:creator>
  <cp:lastModifiedBy>Wendy Davidson</cp:lastModifiedBy>
  <cp:revision>17</cp:revision>
  <cp:lastPrinted>2014-03-17T23:56:44Z</cp:lastPrinted>
  <dcterms:created xsi:type="dcterms:W3CDTF">2014-03-17T20:20:31Z</dcterms:created>
  <dcterms:modified xsi:type="dcterms:W3CDTF">2014-03-18T03:58:49Z</dcterms:modified>
</cp:coreProperties>
</file>