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42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36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14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96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9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79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21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72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29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35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56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C21A-8213-447E-9857-9C58B857197E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146B-F8C1-4472-8F84-A7A8DBA5D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21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elcom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2.maxwell.syr.edu/plegal/TIPS/worksheet1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identify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ticaschools.org/ParentInvolvePo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uticaschools.org/domain/45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info_7903465_parent-involvement-schools.html" TargetMode="External"/><Relationship Id="rId2" Type="http://schemas.openxmlformats.org/officeDocument/2006/relationships/hyperlink" Target="http://www.schoolengagement.org/index.cfm/index.cfm/Parental%20Involvement%20in%20Schoo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a.org/tools/17360.htm" TargetMode="External"/><Relationship Id="rId5" Type="http://schemas.openxmlformats.org/officeDocument/2006/relationships/hyperlink" Target="http://michigan.gov/documents/Final_Parent_Involvement_Fact_Sheet_14732_7.pdf" TargetMode="External"/><Relationship Id="rId4" Type="http://schemas.openxmlformats.org/officeDocument/2006/relationships/hyperlink" Target="http://www.edweek.org/ew/issues/parent-involve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133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Parental Involvement at Donovan Middle </a:t>
            </a:r>
            <a:r>
              <a:rPr lang="en-US" dirty="0" smtClean="0"/>
              <a:t>School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Jeremy </a:t>
            </a:r>
            <a:r>
              <a:rPr lang="en-US" sz="2000" dirty="0" err="1" smtClean="0"/>
              <a:t>Creme</a:t>
            </a:r>
            <a:r>
              <a:rPr lang="en-US" sz="2000" dirty="0" smtClean="0"/>
              <a:t>- Donovan M.S. Utica N.Y. </a:t>
            </a:r>
            <a:r>
              <a:rPr lang="en-US" sz="2000" dirty="0"/>
              <a:t> </a:t>
            </a:r>
            <a:r>
              <a:rPr lang="en-US" sz="2000" dirty="0" smtClean="0"/>
              <a:t>(jcreme@uticaschools.org)</a:t>
            </a:r>
            <a:endParaRPr lang="en-US" sz="1800" dirty="0"/>
          </a:p>
        </p:txBody>
      </p:sp>
      <p:pic>
        <p:nvPicPr>
          <p:cNvPr id="1028" name="Picture 4" descr="http://t3.gstatic.com/images?q=tbn:ANd9GcQGEX7KWANlFC2RlHTmchZ6xrG6jDGCZV3CLx0wT6m_1q9DWy6T:www.educationnews.org/wp-content/uploads/2013/05/P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4419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54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your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Each group will now present their solution to the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class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t1.gstatic.com/images?q=tbn:ANd9GcTlCMZrcrdiLVET8oY3N7SN18ViAMd7IllRhm414YBl-6wayUzX:innovation.unleashwd.com/Portals/42460/images/Problem%2520Solved%2520Rubi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4648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78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solution works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As a Ticket out the Door (T.O.D.) identify which group’s solution works best </a:t>
            </a:r>
            <a:r>
              <a:rPr lang="en-US" sz="4400" b="1" u="sng" dirty="0" smtClean="0"/>
              <a:t>and</a:t>
            </a:r>
            <a:r>
              <a:rPr lang="en-US" sz="4400" dirty="0" smtClean="0"/>
              <a:t> explain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4400" dirty="0" smtClean="0"/>
              <a:t> you think it’s the best solution.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95800"/>
            <a:ext cx="487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5385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One: Why is low parental involvement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44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/>
                <a:ea typeface="+mj-ea"/>
                <a:cs typeface="+mj-cs"/>
              </a:rPr>
              <a:t>Public Policy Analyst: Because </a:t>
            </a:r>
            <a:r>
              <a:rPr lang="en-US" sz="4400" b="1" i="1" u="sng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/>
                <a:ea typeface="+mj-ea"/>
                <a:cs typeface="+mj-cs"/>
              </a:rPr>
              <a:t>together</a:t>
            </a:r>
            <a:r>
              <a:rPr lang="en-US" sz="4400" dirty="0" smtClean="0">
                <a:latin typeface="Rockwell"/>
                <a:ea typeface="+mj-ea"/>
                <a:cs typeface="+mj-cs"/>
              </a:rPr>
              <a:t>,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  <a:ea typeface="+mj-ea"/>
                <a:cs typeface="+mj-cs"/>
              </a:rPr>
              <a:t>students, parents and teachers make a powerful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08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96962"/>
          </a:xfrm>
        </p:spPr>
        <p:txBody>
          <a:bodyPr/>
          <a:lstStyle/>
          <a:p>
            <a:r>
              <a:rPr lang="en-US" dirty="0" smtClean="0"/>
              <a:t>How do we fix this?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447800"/>
            <a:ext cx="6248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1. Define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Problem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2. Gather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Evidence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3. Identify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Causes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4. Evaluate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 Existing Policy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5. Develop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Solutions</a:t>
            </a:r>
          </a:p>
          <a:p>
            <a:pPr lvl="0"/>
            <a:r>
              <a:rPr lang="en-US" sz="3200" dirty="0" smtClean="0">
                <a:latin typeface="Arial" pitchFamily="34" charset="0"/>
                <a:cs typeface="Arial" pitchFamily="34" charset="0"/>
              </a:rPr>
              <a:t>6. Select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Best Solution  (Feasibility vs. Effectiveness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www2.maxwell.syr.edu/plegal/TIPS/welcome.html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8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1- 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your focus groups, </a:t>
            </a:r>
            <a:r>
              <a:rPr lang="en-US" dirty="0" smtClean="0">
                <a:hlinkClick r:id="rId2"/>
              </a:rPr>
              <a:t>answer</a:t>
            </a:r>
            <a:r>
              <a:rPr lang="en-US" dirty="0" smtClean="0"/>
              <a:t> the following:</a:t>
            </a:r>
            <a:endParaRPr lang="en-US" dirty="0"/>
          </a:p>
        </p:txBody>
      </p:sp>
      <p:pic>
        <p:nvPicPr>
          <p:cNvPr id="3074" name="Picture 2" descr="http://t3.gstatic.com/images?q=tbn:ANd9GcTq9tQRAd1hf8DOFv5c4GlICnaJxLO1NFELVQumkIiiwkjXkRyqlg:blog.up.co/wp-content/uploads/2013/04/proble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600"/>
            <a:ext cx="5105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5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2- Gathering Evidence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How many of your parents attend parents’ night?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of your parents have attended a sporting event or other school function this school year?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of your parents utilized the parent room during school hours?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76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3- Identifying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community members not more involved?</a:t>
            </a:r>
          </a:p>
          <a:p>
            <a:r>
              <a:rPr lang="en-US" dirty="0" smtClean="0"/>
              <a:t>Use the following 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 to help discuss and record your group’s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79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4 - Examine the 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 </a:t>
            </a:r>
            <a:r>
              <a:rPr lang="en-US" dirty="0" smtClean="0"/>
              <a:t>for the current Utica School policy on parental involvement in Title I programs.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pro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2286000" cy="2076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105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” </a:t>
            </a:r>
            <a:r>
              <a:rPr lang="en-US" sz="2400" dirty="0" smtClean="0"/>
              <a:t>To continue to increase family and community involvement by providing at least 5 </a:t>
            </a:r>
            <a:r>
              <a:rPr lang="en-US" sz="2400" dirty="0" smtClean="0"/>
              <a:t>opportunities </a:t>
            </a:r>
            <a:r>
              <a:rPr lang="en-US" sz="2400" dirty="0" smtClean="0"/>
              <a:t>for families to come to Donovan Middle School to learn how they can help </a:t>
            </a:r>
            <a:r>
              <a:rPr lang="en-US" sz="2400" dirty="0" smtClean="0"/>
              <a:t>their children </a:t>
            </a:r>
            <a:r>
              <a:rPr lang="en-US" sz="2400" dirty="0" smtClean="0"/>
              <a:t>at </a:t>
            </a:r>
            <a:r>
              <a:rPr lang="en-US" sz="2400" smtClean="0"/>
              <a:t>home</a:t>
            </a:r>
            <a:r>
              <a:rPr lang="en-US" sz="2400" smtClean="0"/>
              <a:t>.”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4572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</a:t>
            </a:r>
            <a:r>
              <a:rPr lang="en-US" dirty="0" smtClean="0">
                <a:hlinkClick r:id="rId4"/>
              </a:rPr>
              <a:t>Donovan Mission Statement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8" name="Picture 4" descr="DMS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6670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Finally: Moving on to the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1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 know your parents/guardians best!!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Within your group, come up with one possible way we can get them more involved.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t3.gstatic.com/images?q=tbn:ANd9GcTg8NPzARxD3eonqKyEd7GSBqO5H_F0Y6t2mZZE5mXi-WtnC4YA:www.schoolimprovement.com/docs/common-core-problem-solv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2381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556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National Center for School Engagement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eHow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Education Week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Michigan Department of Education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National Education Association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319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Increasing Parental Involvement at Donovan Middle School  Jeremy Creme- Donovan M.S. Utica N.Y.  (jcreme@uticaschools.org)</vt:lpstr>
      <vt:lpstr>Step One: Why is low parental involvement a problem?</vt:lpstr>
      <vt:lpstr>How do we fix this?</vt:lpstr>
      <vt:lpstr>Step 1- Define the Problem</vt:lpstr>
      <vt:lpstr>Step 2- Gathering Evidence</vt:lpstr>
      <vt:lpstr>Step 3- Identifying the Causes</vt:lpstr>
      <vt:lpstr>Step 4 - Examine the Existing Policy</vt:lpstr>
      <vt:lpstr>Finally: Moving on to the solutions</vt:lpstr>
      <vt:lpstr>Resources</vt:lpstr>
      <vt:lpstr>Discussion of your solutions</vt:lpstr>
      <vt:lpstr>Which solution works best?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Parental Involvement at Donovan Middle School</dc:title>
  <dc:creator>Steven Davis</dc:creator>
  <cp:lastModifiedBy>ann nigro</cp:lastModifiedBy>
  <cp:revision>25</cp:revision>
  <dcterms:created xsi:type="dcterms:W3CDTF">2014-03-17T19:16:15Z</dcterms:created>
  <dcterms:modified xsi:type="dcterms:W3CDTF">2014-03-22T00:19:25Z</dcterms:modified>
</cp:coreProperties>
</file>