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8" r:id="rId12"/>
    <p:sldId id="267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894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582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358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467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468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153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960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767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20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936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191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06C0-E1DB-41BD-AFED-537F2B2BB1B2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F88A-3400-44C3-8D1D-96A61D42F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4461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ltgproctor2/causessudan.doc" TargetMode="External"/><Relationship Id="rId2" Type="http://schemas.openxmlformats.org/officeDocument/2006/relationships/hyperlink" Target="http://www2.maxwell.syr.edu/plegal/PPA/ghppadc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flippedtips.com/plegal/ppa/ippaic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\\UCSDFFS01.uticacsd.local\Teachers\GBUONO\PPT-Causes%20of%20Sudanese%20to%20flee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" TargetMode="External"/><Relationship Id="rId2" Type="http://schemas.openxmlformats.org/officeDocument/2006/relationships/hyperlink" Target="http://www.dismalworld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asdpa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ltgproctor2/InIwchart.do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sudan+map&amp;source=images&amp;cd=&amp;cad=rja&amp;uact=8&amp;docid=ZxNTtBPIQ6BlzM&amp;tbnid=e3dJO-CMfTSu9M:&amp;ved=0CAYQjRw&amp;url=http://www.worldatlas.com/webimage/countrys/africa/sd.htm&amp;ei=vlcnU-3tC4OcyQHI84GYBg&amp;bvm=bv.62922401,d.aWM&amp;psig=AFQjCNHUvKTTaEFUfJ-8C8_WLDiLTD8MQg&amp;ust=139517367742413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sudan+map&amp;source=images&amp;cd=&amp;cad=rja&amp;uact=8&amp;docid=ANDiY6o-p3vu9M&amp;tbnid=j9qMQUmB28uQ0M:&amp;ved=0CAYQjRw&amp;url=http://maps-africa.blogspot.com/2012/06/sudan-map-pictures-and-information.html&amp;ei=F1gnU_bEKISMyAHWvIHABQ&amp;bvm=bv.62922401,d.aWM&amp;psig=AFQjCNHqjHJBPlDqDhgDNkbusoWYusADBQ&amp;ust=139517377952852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sudan%20people&amp;source=images&amp;cd=&amp;cad=rja&amp;uact=8&amp;docid=vzdZNSOnjrVKEM&amp;tbnid=9w2KqfGr2URUSM:&amp;ved=0CAYQjRw&amp;url=http://www.dismalworld.com/violence/sudan_people_liberation_army_spla.php&amp;ei=bFknU6T8KMWFqgGE-4CYBg&amp;bvm=bv.62922401,d.aWM&amp;psig=AFQjCNHERweh3b6EwwZubcyeN5K5GswnLA&amp;ust=139517412379368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sudan%20well&amp;source=images&amp;cd=&amp;cad=rja&amp;uact=8&amp;docid=Xc8hjaMmEwPNZM&amp;tbnid=7rGKbsgP4NxNDM:&amp;ved=0CAYQjRw&amp;url=http://crs.org/united-states/when-did-we-see-you-thirsty/&amp;ei=zVknU7qmJuSOyAGp_YDoBw&amp;bvm=bv.62922401,d.aWM&amp;psig=AFQjCNHFZ9oag9SeLGNELcSv-9zoWuFAaw&amp;ust=139517420384381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sudanese+war&amp;source=images&amp;cd=&amp;cad=rja&amp;uact=8&amp;docid=9P5GZM_Sl6nr4M&amp;tbnid=eywnwOYfnWUmlM:&amp;ved=0CAYQjRw&amp;url=http://www.telegraph.co.uk/news/worldnews/africaandindianocean/sudan/6034690/South-Sudan-faces-new-war-over-oil.html&amp;ei=KVonU6u8GsPyqgGF7IDwBA&amp;bvm=bv.62922401,d.aWM&amp;psig=AFQjCNGWoxKxkap5a9T2AthbiE0Cdj9-YA&amp;ust=1395174295109078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lack+of+water+in+sudan&amp;source=images&amp;cd=&amp;cad=rja&amp;uact=8&amp;docid=qXBPuXOBN4CjyM&amp;tbnid=0b0i-dqnYG9IjM:&amp;ved=0CAYQjRw&amp;url=http://en.starafrica.com/news/refugees-in-south-sudan-face-water-crisi-225498.html&amp;ei=tFonU5CZL-azyAH89ID4BQ&amp;bvm=bv.62922401,d.aWM&amp;psig=AFQjCNGLKvoJQIvYr_3vnzzmYxm4uwr5-w&amp;ust=139517438754523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550" y="2133600"/>
            <a:ext cx="693844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Gina </a:t>
            </a:r>
            <a:r>
              <a:rPr lang="en-US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Buono</a:t>
            </a:r>
            <a:endParaRPr lang="en-US" sz="4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Donovan Middle School</a:t>
            </a:r>
          </a:p>
          <a:p>
            <a:pPr algn="ctr"/>
            <a:r>
              <a:rPr lang="en-US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Utica, NY</a:t>
            </a:r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944" y="457200"/>
            <a:ext cx="79242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Problem of South Sudan</a:t>
            </a:r>
            <a:endParaRPr lang="en-US" sz="6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244" y="5860435"/>
            <a:ext cx="4048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GBuono@uticaschools.org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729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586" y="1066800"/>
            <a:ext cx="84288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Discuss “I Notice, I Wonder” 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charts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3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664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IDENTIFY the causes: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73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looking through the pictures and completing the “I Notice, I Wonder” chart, complete the PPA worksheet (</a:t>
            </a:r>
            <a:r>
              <a:rPr lang="en-US" dirty="0" smtClean="0">
                <a:hlinkClick r:id="rId3"/>
              </a:rPr>
              <a:t>Worksheet 3: Identifying the Causes MSWORD</a:t>
            </a:r>
            <a:r>
              <a:rPr lang="en-US" dirty="0" smtClean="0"/>
              <a:t>) identifying the causes of why many Sudanese were forced to flee their country.</a:t>
            </a:r>
            <a:endParaRPr lang="en-US" dirty="0"/>
          </a:p>
        </p:txBody>
      </p:sp>
      <p:pic>
        <p:nvPicPr>
          <p:cNvPr id="1026" name="Picture 2" descr="http://t0.gstatic.com/images?q=tbn:ANd9GcT-NF2PWWWLeL19ZdZOgfN12JiN9RrDqvGI6ltICMtQTIw9vfN5:udswacampusictclass.files.wordpress.com/2013/09/bnote_assignmen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6" y="3581400"/>
            <a:ext cx="2590800" cy="1181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21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2618" y="1219200"/>
            <a:ext cx="2240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Assignment: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7703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caused many Sudanese people to flee Sudan?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581400"/>
            <a:ext cx="3730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Click on the link to view </a:t>
            </a:r>
          </a:p>
          <a:p>
            <a:r>
              <a:rPr lang="en-US" sz="2400" dirty="0" smtClean="0"/>
              <a:t>Short Response Assignment:</a:t>
            </a:r>
            <a:endParaRPr lang="en-US" sz="2400" dirty="0"/>
          </a:p>
        </p:txBody>
      </p:sp>
      <p:pic>
        <p:nvPicPr>
          <p:cNvPr id="6146" name="Picture 2" descr="http://t1.gstatic.com/images?q=tbn:ANd9GcRUC66nNsw_cEfIyzznuYkB5eiSvYR-l1sZE-xU6peJZyaKy6fy:www.hasdpa.net/cms/lib7/PA01001337/Centricity/Domain/219/Pictures/homework_alert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2228850" cy="2047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228600"/>
            <a:ext cx="4765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 causes: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6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52400"/>
            <a:ext cx="2848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 Page: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8345" y="1214704"/>
            <a:ext cx="220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www.world atlas.com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1381" y="1981200"/>
            <a:ext cx="2613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maps-africa.blogspot.com</a:t>
            </a:r>
          </a:p>
          <a:p>
            <a:r>
              <a:rPr lang="en-US" dirty="0" smtClean="0"/>
              <a:t>Map of Sudan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47091"/>
            <a:ext cx="145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of Africa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78345" y="2875002"/>
            <a:ext cx="2389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www.dismalworld.com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Picture #2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4086" y="3810000"/>
            <a:ext cx="1130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crs.org</a:t>
            </a:r>
          </a:p>
          <a:p>
            <a:r>
              <a:rPr lang="en-US" dirty="0" smtClean="0"/>
              <a:t>Picture #3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5169" y="4572000"/>
            <a:ext cx="2175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www.telegraph.co.uk</a:t>
            </a:r>
            <a:endParaRPr lang="en-US" dirty="0" smtClean="0"/>
          </a:p>
          <a:p>
            <a:r>
              <a:rPr lang="en-US" dirty="0" smtClean="0"/>
              <a:t>Picture #4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0569" y="5218331"/>
            <a:ext cx="1806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en.starafrica.com</a:t>
            </a:r>
          </a:p>
          <a:p>
            <a:r>
              <a:rPr lang="en-US" dirty="0" smtClean="0"/>
              <a:t>Picture #5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74699" y="5885505"/>
            <a:ext cx="1864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www.hasdpa.net</a:t>
            </a:r>
            <a:endParaRPr lang="en-US" dirty="0" smtClean="0"/>
          </a:p>
          <a:p>
            <a:r>
              <a:rPr lang="en-US" dirty="0" smtClean="0"/>
              <a:t>Homework clipart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4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49109">
            <a:off x="210234" y="459206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are the basic needs you need to survive?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200400"/>
            <a:ext cx="47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286000"/>
            <a:ext cx="11560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sz="4800" dirty="0" smtClean="0"/>
              <a:t>  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en-US" sz="4800" dirty="0" smtClean="0"/>
              <a:t>  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en-US" sz="4800" dirty="0"/>
              <a:t> </a:t>
            </a:r>
            <a:r>
              <a:rPr lang="en-US" sz="4800" dirty="0" smtClean="0"/>
              <a:t> 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en-US" sz="4800" dirty="0"/>
              <a:t> </a:t>
            </a:r>
            <a:r>
              <a:rPr lang="en-US" sz="4800" dirty="0" smtClean="0"/>
              <a:t> </a:t>
            </a:r>
          </a:p>
          <a:p>
            <a:pPr marL="685800" indent="-685800">
              <a:buFont typeface="Wingdings" pitchFamily="2" charset="2"/>
              <a:buChar char="ü"/>
            </a:pPr>
            <a:r>
              <a:rPr lang="en-US" sz="4800" dirty="0"/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6055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803732"/>
            <a:ext cx="80772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Lack of clean water in Southern Sudan has led to illness, despair, famine, &amp; conflict which caused many Sudanese to flee the country.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6629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Defining the problem: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1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6307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Gather the Evidence: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Look at the following pictures of Sudan.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Complete your “I Notice, I Wonder” organizer by writing down specific things you “notice” in the picture and things you “wonder” about the picture.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6341" y="5943600"/>
            <a:ext cx="366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2"/>
              </a:rPr>
              <a:t>I Notice, I Wonder chart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299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636" y="381000"/>
            <a:ext cx="3326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#1: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t1.gstatic.com/images?q=tbn:ANd9GcTtVBeegf3OAYQUFSeljgSnWLxo3SCpPJdn1QR5uRBCtfpNDKxt:www.worldatlas.com/webimage/countrys/africa/sdafric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44" y="1662112"/>
            <a:ext cx="3048000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BjCbhHPUvXM27f-rVqEPjARJ3WLLFCs7RVHjD02sbNRWxL6I5:4.bp.blogspot.com/-l3B9UJPrx7M/T9iI6GQjyfI/AAAAAAAACjU/0FQlufWdH0w/s400/Sudan_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073" y="1662112"/>
            <a:ext cx="3002947" cy="3228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743200" y="2787505"/>
            <a:ext cx="3276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74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3326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#2: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t2.gstatic.com/images?q=tbn:ANd9GcTZqm7mvHYvSb4UmKfMTU1jdLpdxFF7nHHrp_X2sBBtrwgZaOyt:www.dismalworld.com/im/violence/sudan-people-liberation-army-spla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757665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41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3326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#3: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t2.gstatic.com/images?q=tbn:ANd9GcRC22xzfF6Ac5C0rhnso0aI_m1c496-0ccxIBSxyj_-YCKeQjuM:crs.org/sudan/img/SUD201105408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03" y="1524000"/>
            <a:ext cx="5365393" cy="358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50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927" y="304800"/>
            <a:ext cx="3326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#4: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http://t3.gstatic.com/images?q=tbn:ANd9GcT7ao8UbY6fA-M-vqlmr9o2kHxGcNDDnjvkPfyWsTkLgnyq5-QQtQ:i.telegraph.co.uk/multimedia/archive/01463/southern_sudan_1463083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598581" cy="3505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655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3326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Picture #5: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://t2.gstatic.com/images?q=tbn:ANd9GcTGQeah6yWeF-_Y4PLR1PouJb57p3zwm4mxaky2Ewr-43MaGTEZ:en.starafrica.com/wp-content/uploads/2012/03/news_225498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004" y="1673080"/>
            <a:ext cx="5153510" cy="34323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01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Davis</dc:creator>
  <cp:lastModifiedBy>ann nigro</cp:lastModifiedBy>
  <cp:revision>36</cp:revision>
  <dcterms:created xsi:type="dcterms:W3CDTF">2014-03-17T19:35:46Z</dcterms:created>
  <dcterms:modified xsi:type="dcterms:W3CDTF">2014-05-05T10:59:06Z</dcterms:modified>
</cp:coreProperties>
</file>