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8" r:id="rId4"/>
    <p:sldId id="257" r:id="rId5"/>
    <p:sldId id="260" r:id="rId6"/>
    <p:sldId id="262" r:id="rId7"/>
    <p:sldId id="263" r:id="rId8"/>
    <p:sldId id="264" r:id="rId9"/>
    <p:sldId id="265" r:id="rId10"/>
    <p:sldId id="261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CBFC764-FCEF-4731-A5AA-FB591550758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A8B12A0-7D74-4AF3-8E92-C2C506EDC8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bencost1.html" TargetMode="External"/><Relationship Id="rId2" Type="http://schemas.openxmlformats.org/officeDocument/2006/relationships/hyperlink" Target="http://www2.maxwell.syr.edu/plegal/TIPS/bestso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domsphoenix.com/" TargetMode="External"/><Relationship Id="rId3" Type="http://schemas.openxmlformats.org/officeDocument/2006/relationships/hyperlink" Target="http://www.google.com/url?sa=i&amp;rct=j&amp;q=&amp;esrc=s&amp;source=images&amp;cd=&amp;cad=rja&amp;docid=W_nU9Gtat6ZS8M&amp;tbnid=T7n4yznvljAZrM:&amp;ved=0CAQQjB0&amp;url=http://janineslittlehollywood.blogspot.com/2012/10/national-day-of-protest-against-police.html&amp;ei=n_lKUdyxHtGM0QG-3oCgAQ&amp;bvm=bv.44158598,d.dmQ&amp;psig=AFQjCNGHBif75o0bEkaqj5887r0AxVOVGg&amp;ust=1363954437826537" TargetMode="External"/><Relationship Id="rId7" Type="http://schemas.openxmlformats.org/officeDocument/2006/relationships/hyperlink" Target="http://www.google.com/url?sa=i&amp;rct=j&amp;q=&amp;esrc=s&amp;source=images&amp;cd=&amp;cad=rja&amp;docid=IYvGlEH7VADz5M&amp;tbnid=4qYwqx-O0GEc4M:&amp;ved=0CAQQjB0&amp;url=http://thenothingist.wordpress.com/2011/11/14/stop-police-brutality/&amp;ei=b_xKUeu1McW00QHg-YHoBA&amp;bvm=bv.44158598,d.dmQ&amp;psig=AFQjCNGHBif75o0bEkaqj5887r0AxVOVGg&amp;ust=1363954437826537" TargetMode="External"/><Relationship Id="rId2" Type="http://schemas.openxmlformats.org/officeDocument/2006/relationships/hyperlink" Target="http://s3.amazonaws.com/rapgenius/police-brutality-because-we-ca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licecrimes.com/" TargetMode="External"/><Relationship Id="rId5" Type="http://schemas.openxmlformats.org/officeDocument/2006/relationships/hyperlink" Target="http://www.google.com/url?sa=i&amp;rct=j&amp;q=&amp;esrc=s&amp;source=images&amp;cd=&amp;cad=rja&amp;docid=KoR5RTdpu-HeSM&amp;tbnid=GSADb-WPAon8SM:&amp;ved=0CAQQjB0&amp;url=http://venitism.blogspot.com/2012/10/banning-proof-of-police-brutality.html&amp;ei=u_pKUZGGDqb-0gGQw4CQDw&amp;bvm=bv.44158598,d.dmQ&amp;psig=AFQjCNGHBif75o0bEkaqj5887r0AxVOVGg&amp;ust=1363954437826537" TargetMode="External"/><Relationship Id="rId4" Type="http://schemas.openxmlformats.org/officeDocument/2006/relationships/hyperlink" Target="https://www.google.com/url?sa=i&amp;rct=j&amp;q=&amp;esrc=s&amp;source=images&amp;cd=&amp;cad=rja&amp;docid=oIu2oQM_AEsUXM&amp;tbnid=1FZ0UsRNvZDY2M:&amp;ved=0CAQQjB0&amp;url=https://thepardu.wordpress.com/category/police-brutality/&amp;ei=PfpKUafGEOW_0AHumIDwAg&amp;bvm=bv.44158598,d.dmQ&amp;psig=AFQjCNGHBif75o0bEkaqj5887r0AxVOVGg&amp;ust=1363954437826537" TargetMode="External"/><Relationship Id="rId9" Type="http://schemas.openxmlformats.org/officeDocument/2006/relationships/hyperlink" Target="http://www.google.com/url?sa=i&amp;rct=j&amp;q=&amp;esrc=s&amp;source=images&amp;cd=&amp;cad=rja&amp;docid=7ecynJqQrV_ptM&amp;tbnid=7yDCKl3OZT8U-M:&amp;ved=0CAQQjB0&amp;url=http://www.occupyforaccountability.org/index.php?q=node/102&amp;ei=L_5KUeyqA8-B0QGunoGYCQ&amp;bvm=bv.44158598,d.dmQ&amp;psig=AFQjCNGHBif75o0bEkaqj5887r0AxVOVGg&amp;ust=136395443782653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ncyclopedia.com/doc/1G2-340180330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ceforjordanmiles.com/about-the-campaign/national-police-brutality-statistics/" TargetMode="External"/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afrodaddy.com/The-AfroBlog/police-brutality-%E2%80%98list%E2%80%99-they-don%E2%80%99t-want-you-see" TargetMode="External"/><Relationship Id="rId4" Type="http://schemas.openxmlformats.org/officeDocument/2006/relationships/hyperlink" Target="http://www.policecrimes.com/police_deviance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zinearticles.com/?Causes-of-Police-Brutality&amp;id=4003608" TargetMode="External"/><Relationship Id="rId2" Type="http://schemas.openxmlformats.org/officeDocument/2006/relationships/hyperlink" Target="http://www2.maxwell.syr.edu/plegal/TIPS/identif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newsone.com/74471/racism-riots-and-police-brutality-a-never-ending-cycle/" TargetMode="External"/><Relationship Id="rId4" Type="http://schemas.openxmlformats.org/officeDocument/2006/relationships/hyperlink" Target="http://www.drury.edu/ess/irconf/DMangan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ivil_Rights_Act_of_1871" TargetMode="External"/><Relationship Id="rId13" Type="http://schemas.openxmlformats.org/officeDocument/2006/relationships/hyperlink" Target="http://www.cliffsnotes.com/study_guide/Police-Brutality.topicArticleId-10065,articleId-9975.html" TargetMode="External"/><Relationship Id="rId3" Type="http://schemas.openxmlformats.org/officeDocument/2006/relationships/hyperlink" Target="http://en.wikipedia.org/wiki/Fourth_Amendment_to_the_United_States_Constitution" TargetMode="External"/><Relationship Id="rId7" Type="http://schemas.openxmlformats.org/officeDocument/2006/relationships/hyperlink" Target="http://en.wikipedia.org/wiki/Equal_Protection_Clause" TargetMode="External"/><Relationship Id="rId12" Type="http://schemas.openxmlformats.org/officeDocument/2006/relationships/hyperlink" Target="http://en.wikipedia.org/wiki/Police_brutality_in_the_United_States" TargetMode="External"/><Relationship Id="rId2" Type="http://schemas.openxmlformats.org/officeDocument/2006/relationships/hyperlink" Target="http://www2.maxwell.syr.edu/plegal/TIPS/exist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ue_process" TargetMode="External"/><Relationship Id="rId11" Type="http://schemas.openxmlformats.org/officeDocument/2006/relationships/hyperlink" Target="http://www.law.cornell.edu/uscode/42/1983.html" TargetMode="External"/><Relationship Id="rId5" Type="http://schemas.openxmlformats.org/officeDocument/2006/relationships/hyperlink" Target="http://en.wikipedia.org/wiki/Fourteenth_Amendment_to_the_United_States_Constitution" TargetMode="External"/><Relationship Id="rId10" Type="http://schemas.openxmlformats.org/officeDocument/2006/relationships/hyperlink" Target="http://en.wikipedia.org/wiki/Title_42_of_the_United_States_Code" TargetMode="External"/><Relationship Id="rId4" Type="http://schemas.openxmlformats.org/officeDocument/2006/relationships/hyperlink" Target="http://en.wikipedia.org/wiki/Searches_and_seizures" TargetMode="External"/><Relationship Id="rId9" Type="http://schemas.openxmlformats.org/officeDocument/2006/relationships/hyperlink" Target="http://en.wikipedia.org/wiki/Federal_Tort_Claims_Act" TargetMode="External"/><Relationship Id="rId14" Type="http://schemas.openxmlformats.org/officeDocument/2006/relationships/hyperlink" Target="http://www.usccr.gov/pubs/nypolice/main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2.maxwell.syr.edu/plegal/TIPS/solu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261744"/>
          </a:xfrm>
        </p:spPr>
        <p:txBody>
          <a:bodyPr>
            <a:normAutofit/>
          </a:bodyPr>
          <a:lstStyle/>
          <a:p>
            <a: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Police Crime</a:t>
            </a:r>
            <a:br>
              <a:rPr lang="en-US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A PPA </a:t>
            </a:r>
            <a:r>
              <a:rPr lang="en-US" sz="2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JILL SCHAAL</a:t>
            </a:r>
          </a:p>
          <a:p>
            <a:r>
              <a:rPr lang="en-US" dirty="0" smtClean="0"/>
              <a:t>DONOVAN MIDDLE SCHOOL</a:t>
            </a:r>
          </a:p>
          <a:p>
            <a:r>
              <a:rPr lang="en-US" dirty="0" smtClean="0"/>
              <a:t>jschaal@uticaschools.org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27909"/>
            <a:ext cx="4533900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66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</a:t>
            </a:r>
            <a:r>
              <a:rPr lang="en-US" dirty="0" smtClean="0">
                <a:hlinkClick r:id="rId2"/>
              </a:rPr>
              <a:t>CHOOSE THE BEST SOLUTION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3539527"/>
          </a:xfrm>
        </p:spPr>
        <p:txBody>
          <a:bodyPr/>
          <a:lstStyle/>
          <a:p>
            <a:r>
              <a:rPr lang="en-US" dirty="0" smtClean="0"/>
              <a:t>Now that we have some ideas on how to solve this problem, how do we go about choosing the best one?</a:t>
            </a:r>
          </a:p>
          <a:p>
            <a:r>
              <a:rPr lang="en-US" dirty="0" smtClean="0">
                <a:hlinkClick r:id="rId3"/>
              </a:rPr>
              <a:t>Click here to go to the PPA web site for more help.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2995613"/>
            <a:ext cx="2734049" cy="386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13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15200" cy="1154097"/>
          </a:xfrm>
        </p:spPr>
        <p:txBody>
          <a:bodyPr/>
          <a:lstStyle/>
          <a:p>
            <a:r>
              <a:rPr lang="en-US" dirty="0" smtClean="0"/>
              <a:t>Picture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315200" cy="3539527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s3.amazonaws.com/rapgenius/police-brutality-because-we-can.jpg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janineslittlehollywood.blogspot.com</a:t>
            </a:r>
            <a:endParaRPr lang="en-US" dirty="0" smtClean="0"/>
          </a:p>
          <a:p>
            <a:r>
              <a:rPr lang="en-US" dirty="0">
                <a:hlinkClick r:id="rId4"/>
              </a:rPr>
              <a:t>thepardu.wordpress.com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venitism.blogspot.com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www.policecrimes.com</a:t>
            </a:r>
            <a:endParaRPr lang="en-US" dirty="0"/>
          </a:p>
          <a:p>
            <a:r>
              <a:rPr lang="en-US" dirty="0" smtClean="0">
                <a:hlinkClick r:id="rId7"/>
              </a:rPr>
              <a:t>thenothingist.wordpress.com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www.freedomsphoenix.com</a:t>
            </a:r>
            <a:endParaRPr lang="en-US" dirty="0" smtClean="0"/>
          </a:p>
          <a:p>
            <a:r>
              <a:rPr lang="en-US" dirty="0">
                <a:hlinkClick r:id="rId9"/>
              </a:rPr>
              <a:t>www.occupyforaccountability.org</a:t>
            </a:r>
            <a:endParaRPr lang="en-US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25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/>
          <a:lstStyle/>
          <a:p>
            <a:r>
              <a:rPr lang="en-US" dirty="0" smtClean="0"/>
              <a:t>What is police brutality?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3539527"/>
          </a:xfrm>
        </p:spPr>
        <p:txBody>
          <a:bodyPr/>
          <a:lstStyle/>
          <a:p>
            <a:r>
              <a:rPr lang="en-US" dirty="0"/>
              <a:t>“Police brutality is the use of any force exceeding that reasonably necessary to accomplish a lawful police purpose</a:t>
            </a:r>
            <a:r>
              <a:rPr lang="en-US" dirty="0" smtClean="0"/>
              <a:t>.” (Dictionary of American History”</a:t>
            </a:r>
          </a:p>
          <a:p>
            <a:r>
              <a:rPr lang="en-US" dirty="0" smtClean="0">
                <a:hlinkClick r:id="rId2"/>
              </a:rPr>
              <a:t>Read the rest of the article for background information.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24200"/>
            <a:ext cx="38100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08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1062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some police commit crimes?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76655" y="1752600"/>
            <a:ext cx="3822192" cy="4373880"/>
          </a:xfrm>
        </p:spPr>
        <p:txBody>
          <a:bodyPr>
            <a:normAutofit/>
          </a:bodyPr>
          <a:lstStyle/>
          <a:p>
            <a:r>
              <a:rPr lang="en-US" dirty="0" smtClean="0"/>
              <a:t>Whether it is the stress of the job or the love of the power, police do commit crimes.</a:t>
            </a:r>
          </a:p>
          <a:p>
            <a:r>
              <a:rPr lang="en-US" dirty="0" smtClean="0"/>
              <a:t>During this class, we are going to  find out why that is and come up with solutions to that problem.</a:t>
            </a:r>
          </a:p>
          <a:p>
            <a:r>
              <a:rPr lang="en-US" dirty="0" smtClean="0"/>
              <a:t>We will use the Public Policy Analysis (PPA) to complete this task.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52600"/>
            <a:ext cx="3471862" cy="4335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0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5200" cy="1154097"/>
          </a:xfrm>
        </p:spPr>
        <p:txBody>
          <a:bodyPr/>
          <a:lstStyle/>
          <a:p>
            <a:r>
              <a:rPr lang="en-US" dirty="0" smtClean="0"/>
              <a:t>Public Policy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353952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Define the problem.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Gather the evidence.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Identify the causes.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Examine the existing policy.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Develop solutions.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Choose the best 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5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2"/>
              </a:rPr>
              <a:t>DEFINE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3539527"/>
          </a:xfrm>
        </p:spPr>
        <p:txBody>
          <a:bodyPr/>
          <a:lstStyle/>
          <a:p>
            <a:r>
              <a:rPr lang="en-US" dirty="0" smtClean="0"/>
              <a:t>Working with a partner, come up with 3 reasons that police brutality is a problem. Share them with the class here: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71725"/>
            <a:ext cx="3107161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35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>
                <a:hlinkClick r:id="rId2"/>
              </a:rPr>
              <a:t>GATHER THE EVIDENCE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3539527"/>
          </a:xfrm>
        </p:spPr>
        <p:txBody>
          <a:bodyPr/>
          <a:lstStyle/>
          <a:p>
            <a:r>
              <a:rPr lang="en-US" dirty="0" smtClean="0"/>
              <a:t>Use the following resources to gather evidence. Use worksheet provided for your notes. </a:t>
            </a:r>
          </a:p>
          <a:p>
            <a:r>
              <a:rPr lang="en-US" dirty="0" smtClean="0">
                <a:hlinkClick r:id="rId3"/>
              </a:rPr>
              <a:t>Brutality </a:t>
            </a:r>
            <a:r>
              <a:rPr lang="en-US" dirty="0" err="1" smtClean="0">
                <a:hlinkClick r:id="rId3"/>
              </a:rPr>
              <a:t>Infographic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Types of police crimes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Police brutality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865"/>
            <a:ext cx="41529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3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/>
          <a:lstStyle/>
          <a:p>
            <a:r>
              <a:rPr lang="en-US" dirty="0" smtClean="0"/>
              <a:t>3. </a:t>
            </a:r>
            <a:r>
              <a:rPr lang="en-US" dirty="0" smtClean="0">
                <a:hlinkClick r:id="rId2"/>
              </a:rPr>
              <a:t>IDENTIFY THE CAUSES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24000"/>
            <a:ext cx="7315200" cy="3539527"/>
          </a:xfrm>
        </p:spPr>
        <p:txBody>
          <a:bodyPr/>
          <a:lstStyle/>
          <a:p>
            <a:r>
              <a:rPr lang="en-US" dirty="0" smtClean="0"/>
              <a:t>Read the following articles before continuing to complete the worksheet</a:t>
            </a:r>
          </a:p>
          <a:p>
            <a:r>
              <a:rPr lang="en-US" dirty="0" smtClean="0">
                <a:hlinkClick r:id="rId3"/>
              </a:rPr>
              <a:t>Causes of Police brutality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Use of excessive force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Race and riots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14600"/>
            <a:ext cx="3844012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56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smtClean="0">
                <a:hlinkClick r:id="rId2"/>
              </a:rPr>
              <a:t>EXAMINE EXISTING POLICY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5257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Laws intended to protect against police abuse of authority include the </a:t>
            </a:r>
            <a:r>
              <a:rPr lang="en-US" dirty="0">
                <a:hlinkClick r:id="rId3" tooltip="Fourth Amendment to the United States Constitution"/>
              </a:rPr>
              <a:t>Fourth Amendment to the United States Constitution</a:t>
            </a:r>
            <a:r>
              <a:rPr lang="en-US" dirty="0"/>
              <a:t> - protects against unreasonable </a:t>
            </a:r>
            <a:r>
              <a:rPr lang="en-US" dirty="0">
                <a:hlinkClick r:id="rId4" tooltip="Searches and seizures"/>
              </a:rPr>
              <a:t>searches and seizures</a:t>
            </a:r>
            <a:r>
              <a:rPr lang="en-US" dirty="0"/>
              <a:t>; the </a:t>
            </a:r>
            <a:r>
              <a:rPr lang="en-US" dirty="0">
                <a:hlinkClick r:id="rId5" tooltip="Fourteenth Amendment to the United States Constitution"/>
              </a:rPr>
              <a:t>Fourteenth Amendment to the United States Constitution</a:t>
            </a:r>
            <a:r>
              <a:rPr lang="en-US" dirty="0"/>
              <a:t>, which includes the </a:t>
            </a:r>
            <a:r>
              <a:rPr lang="en-US" dirty="0">
                <a:hlinkClick r:id="rId6" tooltip="Due process"/>
              </a:rPr>
              <a:t>Due Process</a:t>
            </a:r>
            <a:r>
              <a:rPr lang="en-US" dirty="0"/>
              <a:t> and </a:t>
            </a:r>
            <a:r>
              <a:rPr lang="en-US" dirty="0">
                <a:hlinkClick r:id="rId7" tooltip="Equal Protection Clause"/>
              </a:rPr>
              <a:t>Equal Protection Clauses</a:t>
            </a:r>
            <a:r>
              <a:rPr lang="en-US" dirty="0"/>
              <a:t>; the </a:t>
            </a:r>
            <a:r>
              <a:rPr lang="en-US" dirty="0">
                <a:hlinkClick r:id="rId8" tooltip="Civil Rights Act of 1871"/>
              </a:rPr>
              <a:t>Civil Rights Act of 1871</a:t>
            </a:r>
            <a:r>
              <a:rPr lang="en-US" dirty="0"/>
              <a:t>; and the </a:t>
            </a:r>
            <a:r>
              <a:rPr lang="en-US" dirty="0">
                <a:hlinkClick r:id="rId9" tooltip="Federal Tort Claims Act"/>
              </a:rPr>
              <a:t>Federal Tort Claims Act</a:t>
            </a:r>
            <a:r>
              <a:rPr lang="en-US" dirty="0"/>
              <a:t>. The Civil Rights Act has evolved into a key U.S. law in brutality cases. However, </a:t>
            </a:r>
            <a:r>
              <a:rPr lang="en-US" dirty="0">
                <a:hlinkClick r:id="rId10" tooltip="Title 42 of the United States Code"/>
              </a:rPr>
              <a:t>42 U.S.C.</a:t>
            </a:r>
            <a:r>
              <a:rPr lang="en-US" dirty="0"/>
              <a:t> </a:t>
            </a:r>
            <a:r>
              <a:rPr lang="en-US" dirty="0">
                <a:hlinkClick r:id="rId11"/>
              </a:rPr>
              <a:t>§ 1983</a:t>
            </a:r>
            <a:r>
              <a:rPr lang="en-US" dirty="0"/>
              <a:t> has been assessed as ultimately ineffective in deterring police brutality.</a:t>
            </a:r>
            <a:r>
              <a:rPr lang="en-US" baseline="30000" dirty="0">
                <a:hlinkClick r:id="rId12"/>
              </a:rPr>
              <a:t>[37]</a:t>
            </a:r>
            <a:r>
              <a:rPr lang="en-US" dirty="0"/>
              <a:t> Judges often give police convicted of brutality light sentences on the grounds that they have already been punished by damage to their careers.</a:t>
            </a:r>
            <a:r>
              <a:rPr lang="en-US" baseline="30000" dirty="0">
                <a:hlinkClick r:id="rId12"/>
              </a:rPr>
              <a:t>[38]</a:t>
            </a:r>
            <a:r>
              <a:rPr lang="en-US" dirty="0"/>
              <a:t> Much of this difficulty in combating police brutality has been attributed to the overwhelming power of the stories mainstream American culture tells about the encounters leading to police violence.</a:t>
            </a:r>
            <a:r>
              <a:rPr lang="en-US" baseline="30000" dirty="0">
                <a:hlinkClick r:id="rId12"/>
              </a:rPr>
              <a:t>[39</a:t>
            </a:r>
            <a:r>
              <a:rPr lang="en-US" baseline="30000" dirty="0" smtClean="0">
                <a:hlinkClick r:id="rId12"/>
              </a:rPr>
              <a:t>]</a:t>
            </a:r>
            <a:r>
              <a:rPr lang="en-US" baseline="30000" dirty="0" smtClean="0"/>
              <a:t> (</a:t>
            </a:r>
            <a:r>
              <a:rPr lang="en-US" baseline="30000" dirty="0" smtClean="0">
                <a:hlinkClick r:id="rId12"/>
              </a:rPr>
              <a:t>Wikipedia)</a:t>
            </a:r>
            <a:endParaRPr lang="en-US" dirty="0" smtClean="0">
              <a:hlinkClick r:id="rId13"/>
            </a:endParaRPr>
          </a:p>
          <a:p>
            <a:r>
              <a:rPr lang="en-US" dirty="0" smtClean="0">
                <a:hlinkClick r:id="rId13"/>
              </a:rPr>
              <a:t>Cliff Notes version</a:t>
            </a:r>
            <a:endParaRPr lang="en-US" dirty="0" smtClean="0"/>
          </a:p>
          <a:p>
            <a:r>
              <a:rPr lang="en-US" dirty="0" smtClean="0">
                <a:hlinkClick r:id="rId14"/>
              </a:rPr>
              <a:t>NYC Police Policies and Practices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315200" cy="1154097"/>
          </a:xfrm>
        </p:spPr>
        <p:txBody>
          <a:bodyPr/>
          <a:lstStyle/>
          <a:p>
            <a:r>
              <a:rPr lang="en-US" dirty="0" smtClean="0"/>
              <a:t>5. </a:t>
            </a:r>
            <a:r>
              <a:rPr lang="en-US" dirty="0" smtClean="0">
                <a:hlinkClick r:id="rId2"/>
              </a:rPr>
              <a:t>DEVELOP SOLUTIONS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3539527"/>
          </a:xfrm>
        </p:spPr>
        <p:txBody>
          <a:bodyPr/>
          <a:lstStyle/>
          <a:p>
            <a:r>
              <a:rPr lang="en-US" dirty="0" smtClean="0"/>
              <a:t>Together with your partner, come up with three different solutions that may stop police brutality. Be prepared to share them with the class here: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048000"/>
            <a:ext cx="5202965" cy="346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85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405</TotalTime>
  <Words>387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Perspective</vt:lpstr>
      <vt:lpstr>Police Crime A PPA Powerpoint</vt:lpstr>
      <vt:lpstr>What is police brutality?</vt:lpstr>
      <vt:lpstr>Why do some police commit crimes?</vt:lpstr>
      <vt:lpstr>Public Policy Analysis</vt:lpstr>
      <vt:lpstr>1. DEFINE THE PROBLEM</vt:lpstr>
      <vt:lpstr>2. GATHER THE EVIDENCE</vt:lpstr>
      <vt:lpstr>3. IDENTIFY THE CAUSES</vt:lpstr>
      <vt:lpstr>4. EXAMINE EXISTING POLICY</vt:lpstr>
      <vt:lpstr>5. DEVELOP SOLUTIONS </vt:lpstr>
      <vt:lpstr>6.CHOOSE THE BEST SOLUTION</vt:lpstr>
      <vt:lpstr>Picture Citations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HATE SCHOOL!! A PPA Powerpoint</dc:title>
  <dc:creator>Steven Davis</dc:creator>
  <cp:lastModifiedBy>Joe Montecalvo</cp:lastModifiedBy>
  <cp:revision>18</cp:revision>
  <dcterms:created xsi:type="dcterms:W3CDTF">2013-03-06T21:48:05Z</dcterms:created>
  <dcterms:modified xsi:type="dcterms:W3CDTF">2013-03-25T14:24:56Z</dcterms:modified>
</cp:coreProperties>
</file>