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1" r:id="rId3"/>
    <p:sldId id="257" r:id="rId4"/>
    <p:sldId id="259" r:id="rId5"/>
    <p:sldId id="258" r:id="rId6"/>
    <p:sldId id="260" r:id="rId7"/>
    <p:sldId id="262" r:id="rId8"/>
    <p:sldId id="265" r:id="rId9"/>
    <p:sldId id="264" r:id="rId10"/>
    <p:sldId id="266" r:id="rId1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D40A2463-F350-40A9-9EA8-6CEABBD16E25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DD368C3-A0DF-4346-BA4C-53BD00441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8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 come up to the board and write one</a:t>
            </a:r>
            <a:r>
              <a:rPr lang="en-US" baseline="0" dirty="0" smtClean="0"/>
              <a:t> word they think of when they hear the word- Obesity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368C3-A0DF-4346-BA4C-53BD004415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26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group will come up and</a:t>
            </a:r>
            <a:r>
              <a:rPr lang="en-US" baseline="0" dirty="0" smtClean="0"/>
              <a:t> fill in the questions and then we will compare the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368C3-A0DF-4346-BA4C-53BD0044154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8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group will come up and</a:t>
            </a:r>
            <a:r>
              <a:rPr lang="en-US" baseline="0" dirty="0" smtClean="0"/>
              <a:t> fill in the questions and then we will compare the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368C3-A0DF-4346-BA4C-53BD0044154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8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group will come up and</a:t>
            </a:r>
            <a:r>
              <a:rPr lang="en-US" baseline="0" dirty="0" smtClean="0"/>
              <a:t> fill in the questions and then we will compare the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368C3-A0DF-4346-BA4C-53BD0044154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8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AB25BEC-7643-4F22-BBF2-62C8B97C1E3F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BC499E-40CC-42C5-89B4-3E5C8D60B5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5BEC-7643-4F22-BBF2-62C8B97C1E3F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499E-40CC-42C5-89B4-3E5C8D60B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5BEC-7643-4F22-BBF2-62C8B97C1E3F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499E-40CC-42C5-89B4-3E5C8D60B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B25BEC-7643-4F22-BBF2-62C8B97C1E3F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BC499E-40CC-42C5-89B4-3E5C8D60B5C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AB25BEC-7643-4F22-BBF2-62C8B97C1E3F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BC499E-40CC-42C5-89B4-3E5C8D60B5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5BEC-7643-4F22-BBF2-62C8B97C1E3F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499E-40CC-42C5-89B4-3E5C8D60B5C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5BEC-7643-4F22-BBF2-62C8B97C1E3F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499E-40CC-42C5-89B4-3E5C8D60B5C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B25BEC-7643-4F22-BBF2-62C8B97C1E3F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BC499E-40CC-42C5-89B4-3E5C8D60B5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5BEC-7643-4F22-BBF2-62C8B97C1E3F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499E-40CC-42C5-89B4-3E5C8D60B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B25BEC-7643-4F22-BBF2-62C8B97C1E3F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BC499E-40CC-42C5-89B4-3E5C8D60B5C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B25BEC-7643-4F22-BBF2-62C8B97C1E3F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BC499E-40CC-42C5-89B4-3E5C8D60B5C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AB25BEC-7643-4F22-BBF2-62C8B97C1E3F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BC499E-40CC-42C5-89B4-3E5C8D60B5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erriam-webster.com/dictionary/obesit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line-stopwatch.com/large-stopwatch/" TargetMode="External"/><Relationship Id="rId2" Type="http://schemas.openxmlformats.org/officeDocument/2006/relationships/hyperlink" Target="http://www2.maxwell.syr.edu/plegal/TIPS/worksheet1.d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81000"/>
            <a:ext cx="7924800" cy="21336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Obesity in the </a:t>
            </a:r>
            <a:br>
              <a:rPr lang="en-US" sz="4000" dirty="0" smtClean="0"/>
            </a:br>
            <a:r>
              <a:rPr lang="en-US" sz="4000" dirty="0" smtClean="0"/>
              <a:t>united states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1800" dirty="0" err="1" smtClean="0"/>
              <a:t>Monja</a:t>
            </a:r>
            <a:r>
              <a:rPr lang="en-US" sz="1800" dirty="0" smtClean="0"/>
              <a:t> </a:t>
            </a:r>
            <a:r>
              <a:rPr lang="en-US" sz="1800" dirty="0" err="1" smtClean="0"/>
              <a:t>mitchell</a:t>
            </a:r>
            <a:r>
              <a:rPr lang="en-US" sz="1800" dirty="0" smtClean="0"/>
              <a:t>- Donovan middle school</a:t>
            </a:r>
            <a:endParaRPr lang="en-US" sz="1800" dirty="0"/>
          </a:p>
        </p:txBody>
      </p:sp>
      <p:pic>
        <p:nvPicPr>
          <p:cNvPr id="1026" name="Picture 2" descr="http://ts1.mm.bing.net/th?id=H.4642916413080424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90800"/>
            <a:ext cx="3276600" cy="3714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46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Compare and contrast</a:t>
            </a:r>
            <a:endParaRPr lang="en-US" sz="40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7146405"/>
              </p:ext>
            </p:extLst>
          </p:nvPr>
        </p:nvGraphicFramePr>
        <p:xfrm>
          <a:off x="457200" y="1600200"/>
          <a:ext cx="7467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Compare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Contrast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49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Steps of the PPA- </a:t>
            </a:r>
            <a:br>
              <a:rPr lang="en-US" sz="4000" dirty="0" smtClean="0"/>
            </a:br>
            <a:r>
              <a:rPr lang="en-US" sz="4000" dirty="0" smtClean="0"/>
              <a:t>Public policy analyst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Define the Problem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Gather Evidence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Identify Causes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Evaluate a Policy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Develop Solutions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Select Best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51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9812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What is your definition of obesity?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43200"/>
            <a:ext cx="8001000" cy="3273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Let’s do a Splash using one word you think of when you </a:t>
            </a:r>
          </a:p>
          <a:p>
            <a:pPr marL="0" indent="0" algn="ctr">
              <a:buNone/>
            </a:pPr>
            <a:r>
              <a:rPr lang="en-US" sz="4000" dirty="0" smtClean="0"/>
              <a:t>hear the word:</a:t>
            </a:r>
          </a:p>
          <a:p>
            <a:pPr marL="0" indent="0" algn="ctr">
              <a:buNone/>
            </a:pPr>
            <a:r>
              <a:rPr lang="en-US" sz="4000" b="1" u="sng" dirty="0" smtClean="0">
                <a:solidFill>
                  <a:srgbClr val="FF0000"/>
                </a:solidFill>
              </a:rPr>
              <a:t>Obesity</a:t>
            </a:r>
            <a:r>
              <a:rPr lang="en-US" sz="4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46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Obesity- splash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9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Definition of obesity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743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</a:t>
            </a:r>
            <a:r>
              <a:rPr lang="en-US" sz="4000" dirty="0"/>
              <a:t>condition characterized by the excessive accumulation and storage of fat in the body </a:t>
            </a:r>
          </a:p>
          <a:p>
            <a:pPr marL="0" indent="0" algn="ctr">
              <a:buNone/>
            </a:pPr>
            <a:r>
              <a:rPr lang="en-US" sz="1500" dirty="0">
                <a:hlinkClick r:id="rId2"/>
              </a:rPr>
              <a:t>http://www.merriam-webster.com/dictionary/obesity</a:t>
            </a:r>
            <a:endParaRPr lang="en-US" sz="1500" dirty="0"/>
          </a:p>
        </p:txBody>
      </p:sp>
      <p:pic>
        <p:nvPicPr>
          <p:cNvPr id="2050" name="Picture 2" descr="http://nigerianobservernews.com/fpimages/fat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038600"/>
            <a:ext cx="2404125" cy="2090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608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779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Let’s define the problem of obesity in the united states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62200"/>
            <a:ext cx="7467600" cy="4111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With your group you are going to define the problem.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Use the </a:t>
            </a:r>
            <a:r>
              <a:rPr lang="en-US" dirty="0" smtClean="0">
                <a:hlinkClick r:id="rId2"/>
              </a:rPr>
              <a:t>worksheet </a:t>
            </a:r>
            <a:r>
              <a:rPr lang="en-US" dirty="0" smtClean="0"/>
              <a:t>titled: </a:t>
            </a:r>
            <a:r>
              <a:rPr lang="en-US" b="1" u="sng" dirty="0" smtClean="0"/>
              <a:t>Defining the Social Problem</a:t>
            </a:r>
            <a:r>
              <a:rPr lang="en-US" dirty="0" smtClean="0"/>
              <a:t>. </a:t>
            </a:r>
            <a:endParaRPr lang="en-US" sz="1600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Pick one person to be the recorder.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You will have </a:t>
            </a:r>
            <a:r>
              <a:rPr lang="en-US" b="1" u="sng" dirty="0" smtClean="0"/>
              <a:t>20</a:t>
            </a:r>
            <a:r>
              <a:rPr lang="en-US" dirty="0" smtClean="0"/>
              <a:t> minutes to talk and discuss and fill in the worksheet </a:t>
            </a:r>
            <a:r>
              <a:rPr lang="en-US" sz="1800" dirty="0" smtClean="0">
                <a:hlinkClick r:id="rId3"/>
              </a:rPr>
              <a:t>Online Stopwatch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0036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Define the Problem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social problem?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Where is the social problem located (school, city, state, country)?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are some of the bad consequences of your social problem?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Write a short phrase summarizing your problem and its location?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76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Define the Problem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social problem?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Where is the social problem located (school, city, state, country)?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are some of the bad consequences of your social problem?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Write a short phrase summarizing your problem and its location?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3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Define the Problem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social problem?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Where is the social problem located (school, city, state, country)?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are some of the bad consequences of your social problem?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Write a short phrase summarizing your problem and its location?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3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114</TotalTime>
  <Words>344</Words>
  <Application>Microsoft Office PowerPoint</Application>
  <PresentationFormat>On-screen Show (4:3)</PresentationFormat>
  <Paragraphs>73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Obesity in the  united states Monja mitchell- Donovan middle school</vt:lpstr>
      <vt:lpstr>Steps of the PPA-  Public policy analyst</vt:lpstr>
      <vt:lpstr>What is your definition of obesity?</vt:lpstr>
      <vt:lpstr>Obesity- splash</vt:lpstr>
      <vt:lpstr>Definition of obesity</vt:lpstr>
      <vt:lpstr>Let’s define the problem of obesity in the united states</vt:lpstr>
      <vt:lpstr>Define the Problem </vt:lpstr>
      <vt:lpstr>Define the Problem </vt:lpstr>
      <vt:lpstr>Define the Problem </vt:lpstr>
      <vt:lpstr>Compare and contrast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Davis</dc:creator>
  <cp:lastModifiedBy>Joe Montecalvo</cp:lastModifiedBy>
  <cp:revision>19</cp:revision>
  <cp:lastPrinted>2013-03-06T22:24:28Z</cp:lastPrinted>
  <dcterms:created xsi:type="dcterms:W3CDTF">2013-03-06T20:35:43Z</dcterms:created>
  <dcterms:modified xsi:type="dcterms:W3CDTF">2013-03-08T17:20:30Z</dcterms:modified>
</cp:coreProperties>
</file>