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B6C8D-4782-48D2-B3DF-2419F765B7E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D7634-208B-4DC3-862C-D61D16FC8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D7634-208B-4DC3-862C-D61D16FC80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60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1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4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7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23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1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61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7DE2-76B2-44E2-9ED0-B7785FB82056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BBD6-6A98-442A-9F39-A21C3042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2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heintz2@syrdioces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c/gather.html" TargetMode="External"/><Relationship Id="rId7" Type="http://schemas.openxmlformats.org/officeDocument/2006/relationships/hyperlink" Target="http://www2.maxwell.syr.edu/plegal/ppac/bestsol.html" TargetMode="External"/><Relationship Id="rId2" Type="http://schemas.openxmlformats.org/officeDocument/2006/relationships/hyperlink" Target="http://www2.maxwell.syr.edu/plegal/ppac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maxwell.syr.edu/plegal/ppac/solutions.html" TargetMode="External"/><Relationship Id="rId5" Type="http://schemas.openxmlformats.org/officeDocument/2006/relationships/hyperlink" Target="http://www2.maxwell.syr.edu/plegal/ppac/existing.html" TargetMode="External"/><Relationship Id="rId4" Type="http://schemas.openxmlformats.org/officeDocument/2006/relationships/hyperlink" Target="http://www2.maxwell.syr.edu/plegal/ppac/identify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2.maxwell.syr.edu/plegal/TIPS/select.htmlhttp:/www2.maxwell.syr.edu/plegal/TIPS/select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lyrics.com/lyrics/maroon5/payphone.html" TargetMode="External"/><Relationship Id="rId7" Type="http://schemas.openxmlformats.org/officeDocument/2006/relationships/hyperlink" Target="http://www2.maxwell.syr.edu/plegal/TIPS/gather.html" TargetMode="External"/><Relationship Id="rId2" Type="http://schemas.openxmlformats.org/officeDocument/2006/relationships/hyperlink" Target="http://www.metrolyrics.com/payphone-clean-lyrics-maroon-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.org/advocacy/banned/aboutbannedbooks" TargetMode="External"/><Relationship Id="rId5" Type="http://schemas.openxmlformats.org/officeDocument/2006/relationships/hyperlink" Target="http://www.ncac.org/literature/20070330~KY-Louisville~Joint_Letter_To_Jefferson_County_Schools_Superintendent_Beloved.cfm" TargetMode="External"/><Relationship Id="rId4" Type="http://schemas.openxmlformats.org/officeDocument/2006/relationships/hyperlink" Target="http://www.mpaa.org/ratings/what-each-rating-mean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pinionpower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als.illinois.edu/bitstream/handle/2142/7716/librarytrendsv39i1-2i_opt.pdf?sequence=1" TargetMode="External"/><Relationship Id="rId2" Type="http://schemas.openxmlformats.org/officeDocument/2006/relationships/hyperlink" Target="http://www2.maxwell.syr.edu/plegal/ppac/identif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ymayors.com/education/usa-banned-books.html" TargetMode="External"/><Relationship Id="rId4" Type="http://schemas.openxmlformats.org/officeDocument/2006/relationships/hyperlink" Target="http://www.bannedbookstx.org/resources/talking-points-against-banning-book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2.maxwell.syr.edu/plegal/ppac/worksheet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04999"/>
          </a:xfrm>
        </p:spPr>
        <p:txBody>
          <a:bodyPr/>
          <a:lstStyle/>
          <a:p>
            <a:r>
              <a:rPr lang="en-US" dirty="0" smtClean="0"/>
              <a:t>Banned Books in the</a:t>
            </a:r>
            <a:br>
              <a:rPr lang="en-US" dirty="0" smtClean="0"/>
            </a:br>
            <a:r>
              <a:rPr lang="en-US" dirty="0" smtClean="0"/>
              <a:t>United States Today???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257800"/>
            <a:ext cx="6400800" cy="990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Yes, it can still happen at a school near you!</a:t>
            </a:r>
          </a:p>
          <a:p>
            <a:pPr algn="ctr"/>
            <a:r>
              <a:rPr lang="en-US" dirty="0" smtClean="0"/>
              <a:t>--</a:t>
            </a:r>
            <a:r>
              <a:rPr lang="en-US" sz="1800" dirty="0" smtClean="0"/>
              <a:t>Michele </a:t>
            </a:r>
            <a:r>
              <a:rPr lang="en-US" sz="1800" dirty="0" err="1" smtClean="0"/>
              <a:t>Heintz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chemeClr val="bg1">
                    <a:lumMod val="85000"/>
                    <a:lumOff val="15000"/>
                  </a:schemeClr>
                </a:solidFill>
                <a:hlinkClick r:id="rId3"/>
              </a:rPr>
              <a:t>mheintz2@syrdiocese.org</a:t>
            </a:r>
            <a:r>
              <a:rPr lang="en-US" sz="1800" dirty="0" smtClean="0"/>
              <a:t>)</a:t>
            </a:r>
          </a:p>
          <a:p>
            <a:pPr algn="ctr"/>
            <a:r>
              <a:rPr lang="en-US" sz="1800" dirty="0" smtClean="0"/>
              <a:t>Notre Dame Jr./Sr. High School</a:t>
            </a:r>
          </a:p>
          <a:p>
            <a:pPr algn="ctr"/>
            <a:r>
              <a:rPr lang="en-US" sz="1800" dirty="0" smtClean="0"/>
              <a:t>Utica, NY 2013</a:t>
            </a:r>
            <a:endParaRPr lang="en-US" dirty="0"/>
          </a:p>
        </p:txBody>
      </p:sp>
      <p:pic>
        <p:nvPicPr>
          <p:cNvPr id="1026" name="Picture 2" descr="https://encrypted-tbn2.gstatic.com/images?q=tbn:ANd9GcTZ14H8FCWjxZjJr9qMJuR06D3RjjoFKm0YVyNdFVSDAnolMJd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32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23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of the PPA</a:t>
            </a:r>
            <a:br>
              <a:rPr lang="en-US" dirty="0" smtClean="0"/>
            </a:br>
            <a:r>
              <a:rPr lang="en-US" sz="1200" dirty="0" smtClean="0"/>
              <a:t>(Public Policy Analyst)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>
                <a:hlinkClick r:id="rId2"/>
              </a:rPr>
              <a:t>Define the problem.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smtClean="0">
                <a:hlinkClick r:id="rId3"/>
              </a:rPr>
              <a:t>Gather evidence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smtClean="0">
                <a:hlinkClick r:id="rId4"/>
              </a:rPr>
              <a:t>Identify the causes.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smtClean="0">
                <a:hlinkClick r:id="rId5"/>
              </a:rPr>
              <a:t>Evaluate an existing policy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>
                <a:hlinkClick r:id="rId6"/>
              </a:rPr>
              <a:t>Develop Solutions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>
                <a:hlinkClick r:id="rId7"/>
              </a:rPr>
              <a:t>Select a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 What’s the </a:t>
            </a:r>
            <a:r>
              <a:rPr lang="en-US" dirty="0" err="1" smtClean="0"/>
              <a:t>Problem?</a:t>
            </a:r>
            <a:r>
              <a:rPr lang="en-US" sz="1100" dirty="0" err="1" smtClean="0"/>
              <a:t>Click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2"/>
              </a:rPr>
              <a:t>HERE</a:t>
            </a:r>
            <a:r>
              <a:rPr lang="en-US" sz="1100" dirty="0" smtClean="0"/>
              <a:t> to access the PPA</a:t>
            </a:r>
            <a:br>
              <a:rPr lang="en-US" sz="1100" dirty="0" smtClean="0"/>
            </a:br>
            <a:r>
              <a:rPr lang="en-US" sz="1100" dirty="0"/>
              <a:t>	</a:t>
            </a:r>
            <a:r>
              <a:rPr lang="en-US" sz="1100" dirty="0" smtClean="0"/>
              <a:t>				 on how to define a problem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can be a lack of access to controversial “literature”</a:t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TODAY</a:t>
            </a:r>
            <a:r>
              <a:rPr lang="en-US" dirty="0" smtClean="0"/>
              <a:t> in the U.S.A.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532888" cy="383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1828800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888" y="2843644"/>
            <a:ext cx="2819400" cy="325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97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Clean versions of song lyrics</a:t>
            </a:r>
          </a:p>
          <a:p>
            <a:pPr marL="0" indent="0" algn="ctr">
              <a:buNone/>
            </a:pPr>
            <a:r>
              <a:rPr lang="en-US" sz="1400" dirty="0" smtClean="0">
                <a:hlinkClick r:id="rId2"/>
              </a:rPr>
              <a:t>Clean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hlinkClick r:id="rId3"/>
              </a:rPr>
              <a:t>Original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dirty="0" smtClean="0"/>
              <a:t>Movie Ratings</a:t>
            </a:r>
          </a:p>
          <a:p>
            <a:pPr marL="0" indent="0" algn="ctr">
              <a:buNone/>
            </a:pPr>
            <a:r>
              <a:rPr lang="en-US" sz="1400" dirty="0" smtClean="0">
                <a:hlinkClick r:id="rId4"/>
              </a:rPr>
              <a:t>G, PG, PG-13, R, NC-17</a:t>
            </a:r>
            <a:endParaRPr lang="en-US" sz="1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Banned and Challenged Books</a:t>
            </a:r>
          </a:p>
          <a:p>
            <a:pPr marL="0" indent="0" algn="ctr">
              <a:buNone/>
            </a:pPr>
            <a:r>
              <a:rPr lang="en-US" sz="1400" dirty="0" smtClean="0">
                <a:hlinkClick r:id="rId5"/>
              </a:rPr>
              <a:t>2007 Dear Board of Education,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hlinkClick r:id="rId6"/>
              </a:rPr>
              <a:t>American Library Association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>
                <a:hlinkClick r:id="rId7"/>
              </a:rPr>
              <a:t>Map of Banned Books</a:t>
            </a: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 smtClean="0"/>
          </a:p>
          <a:p>
            <a:r>
              <a:rPr lang="en-US" sz="1400" dirty="0" smtClean="0">
                <a:hlinkClick r:id="rId7"/>
              </a:rPr>
              <a:t>Click here to access  the PPA on how to gather evidence.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turn!</a:t>
            </a:r>
            <a:br>
              <a:rPr lang="en-US" dirty="0" smtClean="0"/>
            </a:br>
            <a:r>
              <a:rPr lang="en-US" dirty="0" smtClean="0"/>
              <a:t>Which books have you read were banned or challenged?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 Using the internet, find 10 books that you think your classmates may have read, that have been either banned or challenged.</a:t>
            </a:r>
          </a:p>
          <a:p>
            <a:r>
              <a:rPr lang="en-US" dirty="0" smtClean="0"/>
              <a:t>2. Devise a survey for your classmates to calculate what percentage of the class has indeed read your books?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1400" dirty="0" smtClean="0">
                <a:hlinkClick r:id="rId2"/>
              </a:rPr>
              <a:t>www.opinionpower.com</a:t>
            </a:r>
            <a:endParaRPr lang="en-US" dirty="0" smtClean="0"/>
          </a:p>
          <a:p>
            <a:r>
              <a:rPr lang="en-US" dirty="0" smtClean="0"/>
              <a:t>3. Make a poster-size pie chart or another visual aid that will display your results.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</a:t>
            </a:r>
            <a:r>
              <a:rPr lang="en-US" dirty="0" err="1" smtClean="0"/>
              <a:t>Pourquoi</a:t>
            </a:r>
            <a:r>
              <a:rPr lang="en-US" dirty="0" smtClean="0"/>
              <a:t>?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has caused this need to censor what we read, watch, and even listen to? </a:t>
            </a:r>
            <a:r>
              <a:rPr lang="en-US" sz="1000" dirty="0" smtClean="0">
                <a:hlinkClick r:id="rId2"/>
              </a:rPr>
              <a:t>Click here to Identify causes of the PPA process.</a:t>
            </a:r>
            <a:endParaRPr lang="en-US" sz="1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Read the following articles that address the core philosophies behind censorship. Will you agree or disagree with what is proposed? Let’s see!!!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Article 1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4"/>
              </a:rPr>
              <a:t>Article 2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5"/>
              </a:rPr>
              <a:t>Article 3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20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496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Ban or Not to Ban?!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1"/>
            <a:ext cx="8229600" cy="1752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300" dirty="0" smtClean="0"/>
          </a:p>
          <a:p>
            <a:pPr marL="0" indent="0">
              <a:buNone/>
            </a:pPr>
            <a:endParaRPr lang="en-US" sz="12300" dirty="0"/>
          </a:p>
          <a:p>
            <a:pPr marL="0" indent="0">
              <a:buNone/>
            </a:pPr>
            <a:r>
              <a:rPr lang="en-US" sz="12300" dirty="0" smtClean="0"/>
              <a:t>Fill in PPA worksheet </a:t>
            </a:r>
            <a:r>
              <a:rPr lang="en-US" sz="12300" dirty="0" smtClean="0">
                <a:hlinkClick r:id="rId2"/>
              </a:rPr>
              <a:t>number 3</a:t>
            </a:r>
            <a:r>
              <a:rPr lang="en-US" sz="12300" dirty="0" smtClean="0"/>
              <a:t> with information from the articles we just read.</a:t>
            </a:r>
            <a:endParaRPr lang="en-US" sz="123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228600"/>
            <a:ext cx="18764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T6NGx2_oKjq9-Cw52wl7iaUU8CY-3XrKk0UFNTK5zZWIzBwB9S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TxiEhWhSohteaJE8sh0RvGwJaJWz0U_pnBCiu0rYi-DcVWOhx_0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29048"/>
            <a:ext cx="2152650" cy="212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images?q=tbn:ANd9GcQlFS7Le0BRMeebf9TJTbNWCdQ68or8cvRCUevBQGGFEoUGXHNGy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0" y="3581399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2.gstatic.com/images?q=tbn:ANd9GcTE-g89UFFr2CaActTaKWKqRvZmoeBNR3ALwnBSK32jcjKO8DdI5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1803"/>
            <a:ext cx="23622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encrypted-tbn2.gstatic.com/images?q=tbn:ANd9GcSj2sX8l4eRqbjm7J7ff9sKK_DFvOKR4qm8kQdvr1jULIvN_u1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949" y="1823136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data:image/jpeg;base64,/9j/4AAQSkZJRgABAQAAAQABAAD/2wCEAAkGBhQSERUUEhQWFBUVGBkVFRYXFxYYFxQXFxgWFxQUFBYXHCYeFxkjGRQUHy8gIycpLCwsFR4xNTAqNSYrLCkBCQoKDgwOGg8PGiwlHyQsLCwsLDIsKSopLCwsKi0sKSwsLCwpLywsKSwpLCwsLCwsLCwsLCwsLCwsLCwsLCwsLP/AABEIAMIBAwMBIgACEQEDEQH/xAAbAAACAgMBAAAAAAAAAAAAAAAEBQMGAAECB//EAEYQAAIBAgQCBgYGCAUDBQEAAAECAwARBBIhMQVBBhMiUWFxMlKBkaGxByNCcsHRFDNigpKy4fAVQ1PC8XOi4hZjg5PSVP/EABoBAAMBAQEBAAAAAAAAAAAAAAECAwQABQb/xAAyEQACAgEDAgMGBgIDAQAAAAAAAQIRAxIhMRNBBFGRIjJSYaHRFHGBseHwI0IzwfEF/9oADAMBAAIRAxEAPwBxapFFRB6mjavnGe2jsLU2HAvrqOdQdcK6VydqUYuWEw+FZQAAPO96Wca6P4fLmR8rDUDcG3LwpREzDnXTuTVnn2rSiCwtO7YO4rQWtGpVSs7LnHV1nV1LlrYWhYaIuqrOrqcLWyKFhoHy0LjJACKZotQ4zANIyhQTvt7KaG7FlshbG9zapClEnhjoe0pHsrlkqj5FjwDOtcZKMMOl/ZUfV1xzCUXQeQrCtdKwsK4kkFSHNWrTJXUTXrvLRsFAxU8vjXLHvok1w5FMmCiC9aK12UvyqMxnxpgGitayV3fz+FSLDRBRDa1EJxJlGhIrkx0NOLVypgaJpuJs25NDM164BohUp7SFSBSfA1qjOrrKGoNAnXa7Gj8BGGGrW12POhWTWuW6VrhCEaIvm7VwQLcrWI8KXTKe0VuG1HeQ9GAHK1bGENJ4/pEwp9KKQexD/uoiPppgjuWXzQj+WpvDmXMWMs+PzGf6KwFRyxsAdNgeddL0lwJAy4gDzLj+YURDj8O+gxEbA6WzpSNTT3T9ArLBrZiMTm17UyQ7aHbupzJwnCullJBtuGBoZ4svNNvWtTZaXAMc9QAWFdKBUxblkJ8tRXLRH/SP9+VSstsRlK5lFq7EF+WTzJrifAsSuQl9721ttTR3dAbo6hF6Y8PxrRHS2tLcFgnOa5IsRoRRQw7A7X9p/GucnGWz3F2kqYdxXi5dCpA1pAUpji47Wutt6FKU3UlPeTsEYRiqiQldKjMdF9XWCKjZ1HPUXA22oDE4Ni9hc6Cnowp0/KpsJxIxMVAW9+Y199Ljmr3OmttiuYbBtmbcWtp76KGGI5U8xc5c3YD2AfhvQxA/u9CeRN7cBgttwBYR3WqDFCxFOEjvtQmL4LJI4yITYa925rsb1So6bSQJgo8wPhUwwhojhnCJI84cZTcEX5i1Hrhj3D40uSTjJo6Mo0IZ4gDY1LFgri9R8YcrIQRY2G1OOGqDEpzAEja2vzppNqNgckhY2DYeNK+I6WvpVqxMYUavv3WH4VX+kkCkRkG982+vq0cU7e50mmthKJhTmOLQUmigH9+VXaHAqqiyqdBsLHb41TLNKhI/MR9TW6ehl9Qj938qyodR+RQrnUa1xPwfFvY4c2TYgqjAt+94WpoYdasvAJFEZBIHaO5HcK043cqI5paY2jzyTgGP+1DC/nAv4Ghn4HiB6WBgPkki/I17DnU8x7xW1sDyrVpmmt0Y+t5o8Wl4SR6XDwPuyyj5ihW4fHzwky/dlU/zCvdmsa46kcxeruM06i/q/uL1Y91+32PChgYPUxSeyJvkRXSxIPRxOJTzik/2tXt7cPjO6L/CPyqE8FhO8SH91fyoact1/fqg9TH5Hj64+UejxI/vrMP5lNFQdIMWNBjcK/3mQfNBXqEnRrDn/KX3W+VDv0Owx3jHvP51J45N04L6fYbqw+f9/UokfSTHd2Fk+7Il/hJR+G6XY1dTgwfuP+WarFN9H+EbeMfD8RQ7fRpheSkeVh8hU+nTvR/fULnB8tieXpvJe8uCnv3i5/2iuI+ncIPainj81v8AjTlfo6jHoSyr5O4+TCsPQZ/s4qcebsfmxqUsUXu4vf8AP+R1OK2UgCDjsWKf6pi2QG4KlbXtbU77GicldjgMkDDPM0uYG2YLcWtfUAXvcb91dtCe/wCVZ5pRdcGrG7jsRiOsCVMkB7/gK2IT3/ClscLCJYbjTv8A60sfhknWFwDkz3vp6OmtqkfoEWN2xE2utg8lhfkBnrR+jiM7ySHzZz83q2Pw7V2n6GTqxXEv3D3msvZK38QQN9dfKosdxIBDbLe2lj+FCp9GeH5gnz/qTRGE+j3DROrqvaBuDZNPetKvC7XT9P5B1YJ8/v8AYhwnGowv1xRTyzMq3HhmNdN0owq/58S+Uq/K9Msd0ShmIMozEaDRBYb8lrhOhWGGyfGqfg3d0xXmgxTJ01wn/wDQh9t/kKh/9b4Uf5l/JJD8lqxDojh/U+LfnW16Mwf6Y+P51z8G1zF+q+xyzQX/AJ/JTsT0jwTsWfr2JsOzE9tPNa6HTWAIEWGchdBeJr+29qua9HIP9Nfj+dTf4JBbSNPdV/wrlCq4+e/7A68b7/39SiRY44vSKJ0y6nOFW99ra+HxofH5gRGykGPncEHNrYWPK3xr0McGh/00/hFIOluARAmRQt817AD1aV4JQjbX1KQzqcqKnDHrW26U4kaDDiw0BMh1tpfRaNwcF3Ht+Rr0GLBoFFlUbchSKGtvZMfJk6dHl3/qPF/6Ef8A9j//AJrK9U6gd1ZR6T+BfUl+K/P6fYqgw9DcQIUICRe7HUgcltv7aciKq70oYK8Y8/7+FZa1bGyMlZD1gty371/OpcFKMz6j0GtqNTYiw18aRnELb3nccuVd4aVc7aj0WG49U0eiUc7VDgTabn3/ANa7wWIbr17TBd/SNtNbb0nE62Hs7uYqLCToZUO2xtpz2GlFYmdKSaosa45+Tv72/OpMDxGUyEGR7BSdS1r5Tbfne1V0Trbbu+N/DwrnBSJ1t/2Tp+4xoLG/M6WlqqXoWg8WlA0kbn4/hU+E4tMYyxkN8wAuB3Enl5VVXnUg6bEj+Xw/a+FbwUqBG59ofJ/DwopTS5fqLKMH2XoWTE8emW1nO4+yPyo+bi0ym2YbD7I3sL/G9UfGyL32/vypi2KSw+6vreqvh413+RcSfqB48bfur0LNw3jkzhycvZIA7JG9/HwqX/HJesVLKcx7j+dVDhmLT6y7E7c203Pd4Cp/0xeuUByACL6vrrbuo68yfvMm8OPd0i2cSdmZc1tmtbzWhCtTPj0lYZPsg30I3I7wO41hWpyk5O5O2Jj9mKRyiaV0I6lRNK6Ca0pzmQYrj0iOq2TUX1v+ddvxuTKx7HZF9j3gHn41VsdjB1w+sNrDTPa23efGupsauRsrtcgD09tb+t4Vbq5viY6wY64Q7g6SykX7HuP51LNx+UFNU7S329/Oqxh8QLC7k/vf+VdTYjtJaQ2yjTMfDx8aVzy8amP0cV+6i0RcbkJAuupA28fOoxx2XMRmXTTb+tI8NiAWXtnccz3nx/ZNaivc3kbnzY9x/EUryZviYejjvhFgj4zKftDY8hyBP4UNDx6U/bG/qrS0MReztezet3EfOhcO50uz8+T99u7voa8r/wBn6sKw474RYoeLyswGca35L3EjlQ8PHJT/AJnwX8qWRsb+k32vX5Aju76GgYjdzz5nlvXasnxP1YeljvhFgbi8vr/BfyoHi+Id3IZswUmw00v5eygix9fw357gVNF2mc5swJ0N76a0YynftNiuEFukjnAoc407/kaOfikuQnrDo4HLax028K3w+Htj2/Kk+InIVvrB6frLsL/KjK3wclF8oYni03+q3w/KtUp6xv8AUHvWspal5spph8KLqF2qpdMWHXRi/Lx8e4VcAKoXT7isUOITrZFTsg9oNbXNzAI5HSq4o6pUjCpU7FLuMp1+yeTd/lW4JBnbXk3JvV8RS9+N4fKCZkAYaEh1U3OlmZQDTPDYQtdlOZWBsVFwbruDzFbHBrlFNafDNLILDfccj3VDgZB1ian7PLwPjRq4BtN915AcvE1DhMDYqxYbLoSo3B5k1yjtwFy3OlkFuf2eQ8f2q5wcg6w7+ieQ/wBM+NTCNBa8ij0ftoPWodMXh0ksZkzspIGcHTKQToO8/wB2odN1wc8i8ycyb6Hc93dH41vByjI9gdx3erLUQx8Gt5F3Prfsdw8D7qgxHSTBwKc0tgf2JDc2fw8RXdGT7A6sfMIxsg5ht+8d/lR7S6Ds/ZH2vBf2aWvxjDN67d3ZP4tRCdIorAdVI2gHor3D8qDxSrgPVj5nfDZbdZlW/m33u5amMp69bpY5l0zael5UOnHFF8mGYX9l999PGpBxmTMWGGueVzqLG+htSvG77eoVkVFt4UxLNcAaDbzO9MStVPgfTCNZVhxJEU0rKkSWds5Y6doAqNSOfOrgVrJODi9yUppvY7jXSulWgsHxyCSeTDJIDNEA0ket1VrWN7WPpLsdMwvvTILQaa5IOR5vjZQZgcrXsNLjuSu55hkPZI27j3+NDYjj0IJaSOQZdzlB0GXu30BqHDdLcJOvYZioNmOQjUAm3fzFa+lJrg2dWPFh2ElXKNG9w7/vVrEOmZN75V5eC+Nbg4thRoJAPMP31s4iByp61NAB6QG2TvHn7qTpyvgfqR8zrCumddea8j+34eVcxLFc9obHk3cvhXcIjzAh1NrfbX/3P6V3Hw4akHcHax5L4+NK4MKmvM3lj1sy+i/hz8aDghW47SfxL6/nTD/DjrudGG3eQO/xoROFkHUjQdx9e3dXKIdRLHCL7rs/2l8fGoIoNDr632v61MuAI7rWf43H40KnDGG4H2uYoUGwv9GNxqfSHM+rR3BoSFYm9iRa9/Ha9KDgTcaD0hsR6tNej0BAc8mII8fSoPgDY84enbFVLFMwVu0R2n58r7Vc+Hjtj++VUjEu9mOZh2n5nbu8q6JNP2n+R2GksO0fhW6hE0nrv7zWUaK2eiCvIvptaTK4zfV5YiV/azkX2r10CvPvpsGGXh7lmUYhzGEUsM7KJASQt72ADa7VXwd9VUeZka0uyk8IglkwkStKShiUZCSVy2HZK3takvBoXhxr4TrH6s3ZAL6HKH0F/VuPZXrfQnjHDE4XhnlmwyskKrIGkUOHVbMChOa9xoANbi29Jug3R98dxXEcTMTQ4bKyYXMmUvdBErqp5BAWJ9ZgBext6cXkuWrZb1/0ScoUqKymH6x3WJZpjGbOUyAK3qXZhdvAbViRxHDNiEWWVI7iTKBmjK+lnU2y20v592tXj6JZ48Dh8RhMayQYiCZ5H6xgmeNgtpkZrZ07J1HcO8VX+HMEwHHMU7LFDjjKcKjkK0l+uyuqGx7XWKB35T3VzjO6b8v18zuouyFLKq4ZcU2Gn/RjlJmIGVcxCgkZ8xGY2uBbuvTuX6Ppc64lYQ6JC5yhgC9yrKVLEC2XPuedTce43hz0TSMSxlzDBGFDC/WJJEXS3rAAkjkNa9C4JxRJuHx9VeQHDhQVsRmEQBW9976W76nP2abltbX9+YVkfwnmfQLgU2Ow6S9QArmQiU9Vk0dgEAzZ9NtV5b119KPQ1sPw2SUlNHjFlGurW3p39DfSiKPhkGHuGlVpgYwwzjtu5uvpAZSNSLa23qP6Z+kCycKdDlRmljCqWGZsrXay7mwAv50rcFnS1O743GvJ07pV+gXjuBw4doYizyzz/qoYlTOwAuzkuQqIObMR4XrMPHARilyYj9Iwi55MMxiVypGZXRw+RkI1zBtO69gat0o4nH/iuFxk4jlwkkAgD6vHG3asSVOmrD3t3Gn0HSDh69eMLEvWPBIjSwhGBBHZRnW5OY2IH7PleWnEkrUnfcpqzPuvoFfRnhRjcJHLNDLd+sbrc8fVG0rhUVQ/WaCw1QegddryfSTIuAihEMDFpp44usulluwZkAc6syqyjSwuSSDahPoi6SYZeGYeBprSjrQyBjdfrJG1A9EWYG501HfUf0vyx9RhJBIWVMZCXubhFAkux7v613+PraNHf+7Casmm22Q/SNOkWJ4RIcO8AXFMTHaNnNjDawhdwSdgL3q2QdLl/Skws0MuHllUvF1nVMsgW5YBonYBgATY93leofSJ0gwj4/hRjxELrFis0pV1KoLwEMzA2Asd9tD3Gpel/F4RxzhhMsYCCXOc62TrEIjzG9lzaWvvcUJx6iinGtn+lCRk1vZauCdKIJcbiMOIHimhRWmeRYlzJpk7aMxYWYEX2BqXAdM0maDJDN1WJZkhntH1blFkYkjPnQERPluovblVO4LxuEce4kwkje+GQIM62kaOOMuinYnskEC+x7qD4QBhZ8BJwvEGTDYyRRJgWcSdQGXNK6c06sE3OhBAuSDah0Ivt2X7CuTLe+CwTNZZ3U35n86826DovUYnKksrR4iVmCCKwSy5bGV1zMcrdlbnQbXF/STx2H05cNGANS4yrYd5JqifRtxnArhcV17BT+kSyA5rWjZUCE67XBF6ni9yVfLzNk7Uld9/Jh87QfoK45G62JyFVVhJlLliuQpsDmBG9trE3F9Q8NzYn9EeDq8QY+uVGKdtNQSrRsVuCCCCRseWtVfgXHI8LwVJIWzYnrjGy5uxErFiJJFXtWsANxqfC1NnaOLjUBOPEg/RnDYk5RGHs56qPKbWsV0BJu9tSa0dGS1JX3rffYn1dl9jnBAz4ibDR4Ofrof1iXQZfEsZMo5W1N76aXNcRMrJMyRT58OSs0VlEkZF75lJtbstqDrY0x4DiJIeM8ST9JjRz1RLyMFEmVLkBmFrgG9u4E8jWdHYcVLieJ46IZoZY2iD2ASbIlmkj2zKMh7Q3zedF2r/ACT7962Apfl3+QjwvGWeDr41xPVC+Zhl0CntEDOCwFrm34Gi5OOMsaSriHZZLCO2YtISdFVb7379iNaN6C9NUw/BlRxGQiyqVY9ti7SMqhd2zZrDT5Gqv+gvhsNw58Th2aPDzSSToym+SVoyAw3GiNvsW8apzJp7b1+YLdXXYfxdJcSJOqdmWQqXVXyHOt7nKwuL3GoJFRYPp5iJDIqRszRkq6lYwQTodSwF7g6A8qtGC4pwVpEMWHjL69qOxMa5TmdyG7C8tdbsKSdApuHviuJGV1Vf0gvEcwH1V37V/VGmviKnrTTenj7h3TXP7mcN6byTr1ixqQG1BBBDAWKkX7jVt6JY9pY3zIEylRpfW4JvrVG6BtghgcZNLKbxTyuEQgu0Vo8jKhIvcki+2nKrPF0pwmDwEeMBleLEMAq5F6xSM4IYZrD0G566Wvep5423GMe9FMc1s2y9YAdsVQZulUQLKVe4zrvpcnQ71YZumMMGMw2HcSF8T+rKrdRc2XPcgjXuBtubUsxXQLEZiRka5J3F9TfnWfGlBe2ueBnK5OmCDpdB/wC57v8AyrdcHoHif9Jf+2t1a8PkHVL4kejiBjzFbfCE21X2opNu67e331S8JxWeMgBiR3NrTzB9L1vllGXlmG3xrAtUXaYMmCa4ph83DpN1ZfDsqpHtAoHJNds/WHsm2pIPLQg2vrT6DFI/osDU1qLUp8t+pJZnDZxXoUvERqbdYENtRnZDbxFySDXGHlj6wZmRt9AGbWxt9m3xq14jg0L7ot+8Cx94pU/RAB8yOdPssBv94flQ6RoXiYyVPYrE+OljYhSLXuAVBGv9j3U24d0lkAtlQjwFvgKF4hwfFRsSFLrc8g4924qDDvf0ksf2Tb/tb86aSpbmhRxz7JjvDdLYFYlkyMfSYAa+ZG/tNNI+JYaW2qN94A299UiSKNibSAHubs/E6H30UuCIGq3HePzFdZJ+GxvjYuOI4PFKttbHkrkKf3QcvwpbiOhELeiSmtwABb3AVWsTiJEIKMy6efM99GcO6UYjmQ1vZ870dV7idDJD3ZDEdEGS+Qob76WJ87b0o4n0YlufqywO9rEHzp9B0sP24yPL+l6Yw9I4WNs1j3H+lFabuznPPHmNiDotw/KWDJayiwYaDXlerC2GU/ZX+EUQ2IVh2SD5VwaVvfkhKWp21RkeFUD0Vv8AdFdLCiksFUMRqwAuQORO5rtNq2wrk2RfIifjmEcfWIBf1kFcvwvATCwyDyJHjz0pZj+jUuUAJe19redLxw1l9OMj2U2tm9YYP3ZP1LIOh2HIORtDp9lh7bDWhZ+g2gyFOz6IK5beVr29lKVS2zEHzP41KnEZkBKyMbDTXxFDUhulkXEvVCDBfR1j48XiJXSFo8QQSqSliuS+W4dFD7+Fqb8S4fjlhdIw+ZlKAEtlAII1KhtBfa1G4TphPzCtb++6mcHTE/bj939mqzyKTTfYkoZYqqTKP0QTFYHDxwyCImLNkNsxszM51ZAU1Y7GrU3TSRTZo1b/AIpwvSuFvTBHmAR8bVn6RgpTYiMsdB2bH2ED8a6T1vU2LtFVLGKo+kMBBDYZQDvZVsfPSsGJ4e17w5b6GwI+RFMMVwrD27Kt7GIH/deqzPGoZlDroSLEkHQ8yRapa96TsrDHCXCaGycI4e+iMVJ0sDf2ag1Lh+HRRgrGS63GjAWBG1hSPCQESKdLX3DKfkaacImzGW/J/wAK5ybY/T092OcCg6wEgXF7HS4uNbd1HRY1FUFmsABcmgcEe17KCxzDqtwNtTe247galN00yEsanLcsS8ShP+Yn8QrKpSuLelF/9i/jWVq/Ey+BA/Bw+Ihix2bSRbn1l0PtGxrH4ZnuUIbvA3HmKLGAGjKQy941pTMhDkqSDfQjSsyN/wCQRhcKyNuR5aW9m1MMN0tkQ2cZgOf/AD+dQYPiLN2ZAHtz2b8jXAwCS3MbgnmpFm+Nde+4soxkqki0cP6TRS7Gx5ju/GmqOCLggjwrzteHlG1Hv/CjkxbxgFGPtPlzp1OjNPwae8WXmoZ8Gj+koPmNffvVcwfS+2kg9v8AX/inuF4rHIBZrX7/AO7GrLImjHLDkx70KMd0Jic3Qsh7vSHx1+NAN0Wlj9DXxQkH3aVcb1lBpMaPiMke9nnePmeNgHQPps4sdzsRauMNiIW3R4z4WYfga9ElhVhZgGHcQCPjSyXozCfRXJ93b3HSk0bbGiPik/eVFcjgDehIreF7H3NrQHE8GcxOU667VYcV0UP2SG89D+VJMfDiIXJGdVv5r+VTppmmOWMuGMeiCkF732Ghvbc7VY6Q9GMWz58wXYagWJ1O9PRXGXL77J02rom2vdXCnSuZj2W+6fkaJlrc3DxKNtmHt0okAMOR+NeeYaO3ep8Lj5UbHO66q/v1+IsaZZa5Rrl4L4WW+Xhsbbop9lAzdGIje11vobf1pVFx+ZTY2Pt/A/nTQ492UG9rjlXSyY0t0J0s0O4qn6Hqlystr99LOqAJUSISNLE2Nx52qwyb1V8TbO33j8zUVPW+DXi1VuwiTDNb0L+I1+VRYJAJk0sbjl4ioTHbUEr5XHyqbBYlzIgZywzDQ2PPv3puxVllaqpjsN230+0fmatDGqlicXMrvZzbM1gbMLXPI1PEiUdiPCQ2lU+NMeCSfrf+ofkKX4TGs8ihlXvuFsfhp8KM4KdJP+ofkK1JeZ0nsWbBP2vZS3iRHU6kDbU3tuO4E0Zw9tT5H8KA4lbqdTYaam5+VRmt0LDlikRj14/4x+NargRJ66fxfnWU1D38wjDK8bXW47xyPmKIhxsLnLIMjXsG3U+fdTTiGEaP9bbLylGi+AkH2D47fKq5icCbk2Njsf612n4gxkpq4jw4LLra45EbUikg1uPMGiuHTSR3F+yeR1H9KJwjwy9kko+1m2PkaSmhrrkjwHEZLZXtIBybf2NRvVq4svZJ1AY8+YBrr9CyHVfbQ3EIgQKVuwpLsDYvhrjcWqSBLeHl+IrUHEpIxa+de5tfjTBDG9t42Pfqp8jRsNtco7h4lJGLhsw7v6GmWD6TI2jCx/vkaUyYNl0OxGhHOlkyiuUmicsOPJuX6HEq3okH5+6pa8+wU7DZj4A/gdxTvD8fkT0xce8e8a++rRyJcmOfg5L3WWe1ckUDhuNI/h8R8KIkxqDmD5a07lBqzI8ck6aIpMMq6qoUnewAv52qMNrXP+IiQkAHTW58b/lWw1RtPguotKpE6nSuJ3sjHuU/I1tDpUeKPYb7p+Rrha3KnFxG/pxDzQ2+B0qXrIW+0UPc4t/3Cook01FSGIGp2etp8iQ4JhqpzDfQhhb500gPYXyFIhhADcaeVx8qdQnsL5CknwTmn3JJDVVm4oM7Bowe0dVJB3PfcVZ3NVjE4NwzEi4JJ+PftTYu4Io2MVE32mT7wuPePyqTCQgSoQysMw2N/hvQMkQ5gj+/Ct8JjAnW3fVqVDOy2mqnPjYizBlde0dRZhudbaVa6qOJ4e5LFQHFyeyb8z3UmJLexTrC5DIpSQNrtYhh42Io3gp7L/8AUb8KT8OjImFwQbGmvBP1Z++34VqqhJMf8PPpfdNBcTQGEAkDUb3/AAovAbP9w0q4ubxAeI/Gp6NU0hVLSmwEYTxT+JfxNZQHUmsrV+G+ZD8Q/I9cYXFqRY3gTJcwWI3MLGy//G32D4beVPAa2KgmmtzLGTi7RTAgbNluGX0kYWdD3MPxpBPBXonEuDpNYm6uNFkXR18L8x4HSq1jMF1Jy4hQF2WdR2D3CQfYb4dxpHDTvE9DF4hS2lyAcL4tIvZbtr3N+BpnlWS+TTS9jvfXbv5UJLgsvK45EbHyofEjYgkEe8VBpM0pd0EyYI7EWoiGHS1DYbjpAyzDOvfzFNIoVcZo2zeHMUjTQdde8CzMUF19x291Rx42N9JFynvX8R/xU+LFxY76/Kl5irjlG9w5uFc0IceG/tG9QhSKjwQK6qSCKY/pl9JVv+0N/bRs65R+YLlB1tY940ouFuwK5bBKwvGwbw2P9a5hb6sUkgNqS2OuEzXlkHcq/NqbCkPBm+ul+6vzani1dLYy5V7TCF2qHGSFY3I3CsR7AakU6VBj9YpB3o38pomdLcqGH6Q3/WRg+K6H8vhR8WKik9F7HuYW+O1V5cMw5X+daZRfuNM4I9Gq4LLJh2UX5d+494o2A9hfIfKqph53U2VzY6EX3B3q0YY9hPuj5VDJGgO3yTNvVHGIdXYoxHaOx8TV3beqa0ULMbNka59IW1v6w094qmDuAkHGH+2qv42yn3rU/DsTG8yZQytfUGxFrHYig5eGyAXHaHfuPetb4CCMQtxbf5GrNKmcXE1QJhYkglTc94O9Xxmqi/43ydVcfwn4afCkwJ70CVE/DsW7SWdiwAJF9Tt370fwaS0X77/OleExERe8YZTlNwbW25EflRfBmvEPNvnWnSSbLBg59H+4aV8QxqAhCRm3I+RNMMMv1Up7o2PwNVRIlJ1JudSTrfxvT4seqV+RLJOlQwzH/isocQjv+ArK1GY9bIrAagmxyLuw8tz7hQcvGPVX3/lXjOWk6OKcuENL1DiJUsQ5FiLEGxuOYI50kfiDtu1vLSolOtB52uEaI+Ef+zFHH8UmCyvFdoWbK0TbKSCbxk6qNPR2reDxEeJBaE30BKndTc6WrXSyAPAARftj5NVQwkDQ3KMVIIIINiNP6VaKWWF9zTG4cFskwJ5g0Rh4ittxbmKE4X0tWSyYkBW2Eg2P3hypy+HK6jVTsRqCKjKLjsy0Zp7M1LjL5esItf0ra7HcVtuG3GZDmHhQmMAKjv8A6GhMNM8ZuhI8OXupKO0te6MFitRCpXOG4oko+sXKfWG3tqeXBsBdTmHeKVoDn2lsyB4Bvse8VHB+rHkanEumtDR6Rj21wyvuRcEP10vknzan6mq9wM/Wy+SfNqfI1aDNk5JwdKH4hIVikINiEYg9xCm1TX0obiSXhkHejD3qaCIJFNg49m/Wxhv2l7Le3kfdRipHL6Dgn1XGU/HQ++q8+Bddu0PjXAm1sdD41dwX+pr4Hk3Dih1BW2tjtViwvoJ90fIVUsNxSQDLmup0sdQL919qtmG9BPur8hWfKn3GslbeqHKpBOZTudRqPhV7Y61RYOkDXs4D+ejfxDWmwJu6FbNRykaoxU+BtTHguNaSZQ9ja+tgCdDuRvQ5eCTnkP7X/wCl/EVNwjCdVODe4INjcEaA8x51eXDAWWaWw8qoA4nhpfSHVn+H56H31b8bN2W+6fka8tGHq3gsKknZm8RlcKotGHwSxFmV8ylT7Lf80w6NyBoFPeW/mNU6OCwsCQDuASAfMDej8FipIQMr6HXKQCPb3c9K1S8O6e5Dr32PQom+pn/6bfytVRjNTQ9JHMbJYDNoSL7a3sDtvUMb0MWNwuzpyUuCcNW65vWU4hdQlSWqNWqUV84ewyG9aza1thXDb0aGF3Sbi5ghDhQwzhWU81Ia/t0FJEaOcF4LkZbsp3Q32PfvTnpPDmgta/aB+dU3CQGEkxsVNwQRy308RW/BGLx/MhNtS+RLi8MSNL38qn4L0lmwpyt2k5q23s7qYYTHx4jsvaKbkdkf8j/fhQ+O4cQcrj++8Gq6lWmaA1e6LPDxGLEZTEbNc3Q7jsn3io5UI0t76qPDsMyS3BOxsRuDvVswHSAHsYgeTgfzCsuTFpfsjxm0jIFphhp2X0Dbw5e6pJMFpmQhlOoIqJT3ioFbjNBbTo/pjI3fyPtoGM/Vj2/OpiNO8UPC31Y9vzNAVRrgj4EfrZfJP91PEakPAj9bN5J/up6laCMuQi+lJukXHkgUoxYO8crR5VYj6pC79oaAga2NOOVJelXAhioQCSpjbrFy7nsujx+TI7KfOjDTq9rgzu+xSsL05ifIJVZ+syhXVCpOfNlubWucjb91dTcewjoGRmZWNtY2uDnWPXkO26r7aVz9D8sbIjHV+sB2ZCHzqF8tvaaHPClCzIbr1t+X6vQWy/vXbzNbdGJ7xspeRDWKePrcqF7pI0TKVawdBmcEnaw57U/xvSZEWaMmWIQRwlpljD5esBIIUgi1gBcj7R2teq5goSjSFG7UsYQMwzZGC5etAO7HLHfvyCnuO6JPKkw68D9JigSQmK5BhUjMtpFAzXvaxtUZrHa1cfyr7BudA+M41OuIkUSHKmPw8IGWP9VLGjPHfLfdjY7+NKjxjBypnuyCzknK1hksGzAC66kAXGpNhTzHdGnMkkhmQFsRFiiOqa2aFAoT9bsQo1ryqTBkrKVBHWHQG11By5zYHmQTa/IVp8PihlWz4rgz5MksfK5LVisUqmy9Y3bMVurf9YAWMd7WzWBNr93Ki+jXGYxOEZsrE5ACCO2VLBDfZrd/PTfSqzw7GTqyFiCI5etBKlXkLKyuWOa9+2dTc6DlVh4RiY0klfMQshaRozGC5Z7Z0SQHKFYjmLi5tytbJhqLVWLHNb5H2L6V4bqnPWaCNnFgTmW+TMveLkewg7a1TRxGMBrkrlCk5gRo2ikC2tzpUknD5Gg6lpBlCGJOwLqp0GYgjMwGl7C/wqHE8Ezkkva6xgWT0WjYsrasbi5Onx51XBijjTojlyPIG4PFK4JXUg5T+yRYke4jw1qNeJR2zXOW2YNlazC+W6m3a1IAG5uLXvXS4R9O2LX7QVLBltbKLklddb3qKPgx6kRF7hMvVkL2gUIKFtbNa1the9V2JBR4lGl81wVKqwynMC/oXA5HvqWPi8d7dodsRm6MArt6KsbWF7i3mO+hZ+DFyzFwHZoj6BsBE2ZVAzX1bUkmu34MzZ/rAM8yTegdCmWy+nqOwuvn7FekZWOcxrK6BNZUh7LwtTisrK+bPakRmuG3rKyuCiOcXH99xqkTjtN/fOt1lbPD8MjkFWOq5YZi2BQt2j3nU7kbnwrKytOX3UJDliyH0x7fka7lrKyoy5KIedDZDnYXNrXtfT3U4x62Y2rKys8/eFj/AMn6At9agg/Vj2/M1lZSGhkXA/1s3kn++ny1usqxmkSnaguNsRh5SDYhGsRy0rKyguSKEmJ1hjY6sRqTufM86S45BkOg0rKyqw5ND4FGFPbH98q9CTZfIfIVusoeI7HQA8edG8j8q8oI+VZWVu/+dwzF43sdoKOw1ZWV6MjBHkLA0b7o/mWopNqyspEVMiogVlZRYCUbVIm1ZWUjGRIDWVlZShP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4" descr="data:image/jpeg;base64,/9j/4AAQSkZJRgABAQAAAQABAAD/2wCEAAkGBhQSERUUEhQWFBUVGBkVFRYXFxYYFxQXFxgWFxQUFBYXHCYeFxkjGRQUHy8gIycpLCwsFR4xNTAqNSYrLCkBCQoKDgwOGg8PGiwlHyQsLCwsLDIsKSopLCwsKi0sKSwsLCwpLywsKSwpLCwsLCwsLCwsLCwsLCwsLCwsLCwsLP/AABEIAMIBAwMBIgACEQEDEQH/xAAbAAACAgMBAAAAAAAAAAAAAAAEBQMGAAECB//EAEYQAAIBAgQCBgYGCAUDBQEAAAECAwARBBIhMQVBBhMiUWFxMlKBkaGxByNCcsHRFDNigpKy4fAVQ1PC8XOi4hZjg5PSVP/EABoBAAMBAQEBAAAAAAAAAAAAAAECAwQABQb/xAAyEQACAgEDAgMGBgIDAQAAAAAAAQIRAxIhMRNBBFGRIjJSYaHRFHGBseHwI0IzwfEF/9oADAMBAAIRAxEAPwBxapFFRB6mjavnGe2jsLU2HAvrqOdQdcK6VydqUYuWEw+FZQAAPO96Wca6P4fLmR8rDUDcG3LwpREzDnXTuTVnn2rSiCwtO7YO4rQWtGpVSs7LnHV1nV1LlrYWhYaIuqrOrqcLWyKFhoHy0LjJACKZotQ4zANIyhQTvt7KaG7FlshbG9zapClEnhjoe0pHsrlkqj5FjwDOtcZKMMOl/ZUfV1xzCUXQeQrCtdKwsK4kkFSHNWrTJXUTXrvLRsFAxU8vjXLHvok1w5FMmCiC9aK12UvyqMxnxpgGitayV3fz+FSLDRBRDa1EJxJlGhIrkx0NOLVypgaJpuJs25NDM164BohUp7SFSBSfA1qjOrrKGoNAnXa7Gj8BGGGrW12POhWTWuW6VrhCEaIvm7VwQLcrWI8KXTKe0VuG1HeQ9GAHK1bGENJ4/pEwp9KKQexD/uoiPppgjuWXzQj+WpvDmXMWMs+PzGf6KwFRyxsAdNgeddL0lwJAy4gDzLj+YURDj8O+gxEbA6WzpSNTT3T9ArLBrZiMTm17UyQ7aHbupzJwnCullJBtuGBoZ4svNNvWtTZaXAMc9QAWFdKBUxblkJ8tRXLRH/SP9+VSstsRlK5lFq7EF+WTzJrifAsSuQl9721ttTR3dAbo6hF6Y8PxrRHS2tLcFgnOa5IsRoRRQw7A7X9p/GucnGWz3F2kqYdxXi5dCpA1pAUpji47Wutt6FKU3UlPeTsEYRiqiQldKjMdF9XWCKjZ1HPUXA22oDE4Ni9hc6Cnowp0/KpsJxIxMVAW9+Y199Ljmr3OmttiuYbBtmbcWtp76KGGI5U8xc5c3YD2AfhvQxA/u9CeRN7cBgttwBYR3WqDFCxFOEjvtQmL4LJI4yITYa925rsb1So6bSQJgo8wPhUwwhojhnCJI84cZTcEX5i1Hrhj3D40uSTjJo6Mo0IZ4gDY1LFgri9R8YcrIQRY2G1OOGqDEpzAEja2vzppNqNgckhY2DYeNK+I6WvpVqxMYUavv3WH4VX+kkCkRkG982+vq0cU7e50mmthKJhTmOLQUmigH9+VXaHAqqiyqdBsLHb41TLNKhI/MR9TW6ehl9Qj938qyodR+RQrnUa1xPwfFvY4c2TYgqjAt+94WpoYdasvAJFEZBIHaO5HcK043cqI5paY2jzyTgGP+1DC/nAv4Ghn4HiB6WBgPkki/I17DnU8x7xW1sDyrVpmmt0Y+t5o8Wl4SR6XDwPuyyj5ihW4fHzwky/dlU/zCvdmsa46kcxeruM06i/q/uL1Y91+32PChgYPUxSeyJvkRXSxIPRxOJTzik/2tXt7cPjO6L/CPyqE8FhO8SH91fyoact1/fqg9TH5Hj64+UejxI/vrMP5lNFQdIMWNBjcK/3mQfNBXqEnRrDn/KX3W+VDv0Owx3jHvP51J45N04L6fYbqw+f9/UokfSTHd2Fk+7Il/hJR+G6XY1dTgwfuP+WarFN9H+EbeMfD8RQ7fRpheSkeVh8hU+nTvR/fULnB8tieXpvJe8uCnv3i5/2iuI+ncIPainj81v8AjTlfo6jHoSyr5O4+TCsPQZ/s4qcebsfmxqUsUXu4vf8AP+R1OK2UgCDjsWKf6pi2QG4KlbXtbU77GicldjgMkDDPM0uYG2YLcWtfUAXvcb91dtCe/wCVZ5pRdcGrG7jsRiOsCVMkB7/gK2IT3/ClscLCJYbjTv8A60sfhknWFwDkz3vp6OmtqkfoEWN2xE2utg8lhfkBnrR+jiM7ySHzZz83q2Pw7V2n6GTqxXEv3D3msvZK38QQN9dfKosdxIBDbLe2lj+FCp9GeH5gnz/qTRGE+j3DROrqvaBuDZNPetKvC7XT9P5B1YJ8/v8AYhwnGowv1xRTyzMq3HhmNdN0owq/58S+Uq/K9Msd0ShmIMozEaDRBYb8lrhOhWGGyfGqfg3d0xXmgxTJ01wn/wDQh9t/kKh/9b4Uf5l/JJD8lqxDojh/U+LfnW16Mwf6Y+P51z8G1zF+q+xyzQX/AJ/JTsT0jwTsWfr2JsOzE9tPNa6HTWAIEWGchdBeJr+29qua9HIP9Nfj+dTf4JBbSNPdV/wrlCq4+e/7A68b7/39SiRY44vSKJ0y6nOFW99ra+HxofH5gRGykGPncEHNrYWPK3xr0McGh/00/hFIOluARAmRQt817AD1aV4JQjbX1KQzqcqKnDHrW26U4kaDDiw0BMh1tpfRaNwcF3Ht+Rr0GLBoFFlUbchSKGtvZMfJk6dHl3/qPF/6Ef8A9j//AJrK9U6gd1ZR6T+BfUl+K/P6fYqgw9DcQIUICRe7HUgcltv7aciKq70oYK8Y8/7+FZa1bGyMlZD1gty371/OpcFKMz6j0GtqNTYiw18aRnELb3nccuVd4aVc7aj0WG49U0eiUc7VDgTabn3/ANa7wWIbr17TBd/SNtNbb0nE62Hs7uYqLCToZUO2xtpz2GlFYmdKSaosa45+Tv72/OpMDxGUyEGR7BSdS1r5Tbfne1V0Trbbu+N/DwrnBSJ1t/2Tp+4xoLG/M6WlqqXoWg8WlA0kbn4/hU+E4tMYyxkN8wAuB3Enl5VVXnUg6bEj+Xw/a+FbwUqBG59ofJ/DwopTS5fqLKMH2XoWTE8emW1nO4+yPyo+bi0ym2YbD7I3sL/G9UfGyL32/vypi2KSw+6vreqvh413+RcSfqB48bfur0LNw3jkzhycvZIA7JG9/HwqX/HJesVLKcx7j+dVDhmLT6y7E7c203Pd4Cp/0xeuUByACL6vrrbuo68yfvMm8OPd0i2cSdmZc1tmtbzWhCtTPj0lYZPsg30I3I7wO41hWpyk5O5O2Jj9mKRyiaV0I6lRNK6Ca0pzmQYrj0iOq2TUX1v+ddvxuTKx7HZF9j3gHn41VsdjB1w+sNrDTPa23efGupsauRsrtcgD09tb+t4Vbq5viY6wY64Q7g6SykX7HuP51LNx+UFNU7S329/Oqxh8QLC7k/vf+VdTYjtJaQ2yjTMfDx8aVzy8amP0cV+6i0RcbkJAuupA28fOoxx2XMRmXTTb+tI8NiAWXtnccz3nx/ZNaivc3kbnzY9x/EUryZviYejjvhFgj4zKftDY8hyBP4UNDx6U/bG/qrS0MReztezet3EfOhcO50uz8+T99u7voa8r/wBn6sKw474RYoeLyswGca35L3EjlQ8PHJT/AJnwX8qWRsb+k32vX5Aju76GgYjdzz5nlvXasnxP1YeljvhFgbi8vr/BfyoHi+Id3IZswUmw00v5eygix9fw357gVNF2mc5swJ0N76a0YynftNiuEFukjnAoc407/kaOfikuQnrDo4HLax028K3w+Htj2/Kk+InIVvrB6frLsL/KjK3wclF8oYni03+q3w/KtUp6xv8AUHvWspal5spph8KLqF2qpdMWHXRi/Lx8e4VcAKoXT7isUOITrZFTsg9oNbXNzAI5HSq4o6pUjCpU7FLuMp1+yeTd/lW4JBnbXk3JvV8RS9+N4fKCZkAYaEh1U3OlmZQDTPDYQtdlOZWBsVFwbruDzFbHBrlFNafDNLILDfccj3VDgZB1ian7PLwPjRq4BtN915AcvE1DhMDYqxYbLoSo3B5k1yjtwFy3OlkFuf2eQ8f2q5wcg6w7+ieQ/wBM+NTCNBa8ij0ftoPWodMXh0ksZkzspIGcHTKQToO8/wB2odN1wc8i8ycyb6Hc93dH41vByjI9gdx3erLUQx8Gt5F3Prfsdw8D7qgxHSTBwKc0tgf2JDc2fw8RXdGT7A6sfMIxsg5ht+8d/lR7S6Ds/ZH2vBf2aWvxjDN67d3ZP4tRCdIorAdVI2gHor3D8qDxSrgPVj5nfDZbdZlW/m33u5amMp69bpY5l0zael5UOnHFF8mGYX9l999PGpBxmTMWGGueVzqLG+htSvG77eoVkVFt4UxLNcAaDbzO9MStVPgfTCNZVhxJEU0rKkSWds5Y6doAqNSOfOrgVrJODi9yUppvY7jXSulWgsHxyCSeTDJIDNEA0ket1VrWN7WPpLsdMwvvTILQaa5IOR5vjZQZgcrXsNLjuSu55hkPZI27j3+NDYjj0IJaSOQZdzlB0GXu30BqHDdLcJOvYZioNmOQjUAm3fzFa+lJrg2dWPFh2ElXKNG9w7/vVrEOmZN75V5eC+Nbg4thRoJAPMP31s4iByp61NAB6QG2TvHn7qTpyvgfqR8zrCumddea8j+34eVcxLFc9obHk3cvhXcIjzAh1NrfbX/3P6V3Hw4akHcHax5L4+NK4MKmvM3lj1sy+i/hz8aDghW47SfxL6/nTD/DjrudGG3eQO/xoROFkHUjQdx9e3dXKIdRLHCL7rs/2l8fGoIoNDr632v61MuAI7rWf43H40KnDGG4H2uYoUGwv9GNxqfSHM+rR3BoSFYm9iRa9/Ha9KDgTcaD0hsR6tNej0BAc8mII8fSoPgDY84enbFVLFMwVu0R2n58r7Vc+Hjtj++VUjEu9mOZh2n5nbu8q6JNP2n+R2GksO0fhW6hE0nrv7zWUaK2eiCvIvptaTK4zfV5YiV/azkX2r10CvPvpsGGXh7lmUYhzGEUsM7KJASQt72ADa7VXwd9VUeZka0uyk8IglkwkStKShiUZCSVy2HZK3takvBoXhxr4TrH6s3ZAL6HKH0F/VuPZXrfQnjHDE4XhnlmwyskKrIGkUOHVbMChOa9xoANbi29Jug3R98dxXEcTMTQ4bKyYXMmUvdBErqp5BAWJ9ZgBext6cXkuWrZb1/0ScoUqKymH6x3WJZpjGbOUyAK3qXZhdvAbViRxHDNiEWWVI7iTKBmjK+lnU2y20v592tXj6JZ48Dh8RhMayQYiCZ5H6xgmeNgtpkZrZ07J1HcO8VX+HMEwHHMU7LFDjjKcKjkK0l+uyuqGx7XWKB35T3VzjO6b8v18zuouyFLKq4ZcU2Gn/RjlJmIGVcxCgkZ8xGY2uBbuvTuX6Ppc64lYQ6JC5yhgC9yrKVLEC2XPuedTce43hz0TSMSxlzDBGFDC/WJJEXS3rAAkjkNa9C4JxRJuHx9VeQHDhQVsRmEQBW9976W76nP2abltbX9+YVkfwnmfQLgU2Ow6S9QArmQiU9Vk0dgEAzZ9NtV5b119KPQ1sPw2SUlNHjFlGurW3p39DfSiKPhkGHuGlVpgYwwzjtu5uvpAZSNSLa23qP6Z+kCycKdDlRmljCqWGZsrXay7mwAv50rcFnS1O743GvJ07pV+gXjuBw4doYizyzz/qoYlTOwAuzkuQqIObMR4XrMPHARilyYj9Iwi55MMxiVypGZXRw+RkI1zBtO69gat0o4nH/iuFxk4jlwkkAgD6vHG3asSVOmrD3t3Gn0HSDh69eMLEvWPBIjSwhGBBHZRnW5OY2IH7PleWnEkrUnfcpqzPuvoFfRnhRjcJHLNDLd+sbrc8fVG0rhUVQ/WaCw1QegddryfSTIuAihEMDFpp44usulluwZkAc6syqyjSwuSSDahPoi6SYZeGYeBprSjrQyBjdfrJG1A9EWYG501HfUf0vyx9RhJBIWVMZCXubhFAkux7v613+PraNHf+7Casmm22Q/SNOkWJ4RIcO8AXFMTHaNnNjDawhdwSdgL3q2QdLl/Skws0MuHllUvF1nVMsgW5YBonYBgATY93leofSJ0gwj4/hRjxELrFis0pV1KoLwEMzA2Asd9tD3Gpel/F4RxzhhMsYCCXOc62TrEIjzG9lzaWvvcUJx6iinGtn+lCRk1vZauCdKIJcbiMOIHimhRWmeRYlzJpk7aMxYWYEX2BqXAdM0maDJDN1WJZkhntH1blFkYkjPnQERPluovblVO4LxuEce4kwkje+GQIM62kaOOMuinYnskEC+x7qD4QBhZ8BJwvEGTDYyRRJgWcSdQGXNK6c06sE3OhBAuSDah0Ivt2X7CuTLe+CwTNZZ3U35n86826DovUYnKksrR4iVmCCKwSy5bGV1zMcrdlbnQbXF/STx2H05cNGANS4yrYd5JqifRtxnArhcV17BT+kSyA5rWjZUCE67XBF6ni9yVfLzNk7Uld9/Jh87QfoK45G62JyFVVhJlLliuQpsDmBG9trE3F9Q8NzYn9EeDq8QY+uVGKdtNQSrRsVuCCCCRseWtVfgXHI8LwVJIWzYnrjGy5uxErFiJJFXtWsANxqfC1NnaOLjUBOPEg/RnDYk5RGHs56qPKbWsV0BJu9tSa0dGS1JX3rffYn1dl9jnBAz4ibDR4Ofrof1iXQZfEsZMo5W1N76aXNcRMrJMyRT58OSs0VlEkZF75lJtbstqDrY0x4DiJIeM8ST9JjRz1RLyMFEmVLkBmFrgG9u4E8jWdHYcVLieJ46IZoZY2iD2ASbIlmkj2zKMh7Q3zedF2r/ACT7962Apfl3+QjwvGWeDr41xPVC+Zhl0CntEDOCwFrm34Gi5OOMsaSriHZZLCO2YtISdFVb7379iNaN6C9NUw/BlRxGQiyqVY9ti7SMqhd2zZrDT5Gqv+gvhsNw58Th2aPDzSSToym+SVoyAw3GiNvsW8apzJp7b1+YLdXXYfxdJcSJOqdmWQqXVXyHOt7nKwuL3GoJFRYPp5iJDIqRszRkq6lYwQTodSwF7g6A8qtGC4pwVpEMWHjL69qOxMa5TmdyG7C8tdbsKSdApuHviuJGV1Vf0gvEcwH1V37V/VGmviKnrTTenj7h3TXP7mcN6byTr1ixqQG1BBBDAWKkX7jVt6JY9pY3zIEylRpfW4JvrVG6BtghgcZNLKbxTyuEQgu0Vo8jKhIvcki+2nKrPF0pwmDwEeMBleLEMAq5F6xSM4IYZrD0G566Wvep5423GMe9FMc1s2y9YAdsVQZulUQLKVe4zrvpcnQ71YZumMMGMw2HcSF8T+rKrdRc2XPcgjXuBtubUsxXQLEZiRka5J3F9TfnWfGlBe2ueBnK5OmCDpdB/wC57v8AyrdcHoHif9Jf+2t1a8PkHVL4kejiBjzFbfCE21X2opNu67e331S8JxWeMgBiR3NrTzB9L1vllGXlmG3xrAtUXaYMmCa4ph83DpN1ZfDsqpHtAoHJNds/WHsm2pIPLQg2vrT6DFI/osDU1qLUp8t+pJZnDZxXoUvERqbdYENtRnZDbxFySDXGHlj6wZmRt9AGbWxt9m3xq14jg0L7ot+8Cx94pU/RAB8yOdPssBv94flQ6RoXiYyVPYrE+OljYhSLXuAVBGv9j3U24d0lkAtlQjwFvgKF4hwfFRsSFLrc8g4924qDDvf0ksf2Tb/tb86aSpbmhRxz7JjvDdLYFYlkyMfSYAa+ZG/tNNI+JYaW2qN94A299UiSKNibSAHubs/E6H30UuCIGq3HePzFdZJ+GxvjYuOI4PFKttbHkrkKf3QcvwpbiOhELeiSmtwABb3AVWsTiJEIKMy6efM99GcO6UYjmQ1vZ870dV7idDJD3ZDEdEGS+Qob76WJ87b0o4n0YlufqywO9rEHzp9B0sP24yPL+l6Yw9I4WNs1j3H+lFabuznPPHmNiDotw/KWDJayiwYaDXlerC2GU/ZX+EUQ2IVh2SD5VwaVvfkhKWp21RkeFUD0Vv8AdFdLCiksFUMRqwAuQORO5rtNq2wrk2RfIifjmEcfWIBf1kFcvwvATCwyDyJHjz0pZj+jUuUAJe19redLxw1l9OMj2U2tm9YYP3ZP1LIOh2HIORtDp9lh7bDWhZ+g2gyFOz6IK5beVr29lKVS2zEHzP41KnEZkBKyMbDTXxFDUhulkXEvVCDBfR1j48XiJXSFo8QQSqSliuS+W4dFD7+Fqb8S4fjlhdIw+ZlKAEtlAII1KhtBfa1G4TphPzCtb++6mcHTE/bj939mqzyKTTfYkoZYqqTKP0QTFYHDxwyCImLNkNsxszM51ZAU1Y7GrU3TSRTZo1b/AIpwvSuFvTBHmAR8bVn6RgpTYiMsdB2bH2ED8a6T1vU2LtFVLGKo+kMBBDYZQDvZVsfPSsGJ4e17w5b6GwI+RFMMVwrD27Kt7GIH/deqzPGoZlDroSLEkHQ8yRapa96TsrDHCXCaGycI4e+iMVJ0sDf2ag1Lh+HRRgrGS63GjAWBG1hSPCQESKdLX3DKfkaacImzGW/J/wAK5ybY/T092OcCg6wEgXF7HS4uNbd1HRY1FUFmsABcmgcEe17KCxzDqtwNtTe247galN00yEsanLcsS8ShP+Yn8QrKpSuLelF/9i/jWVq/Ey+BA/Bw+Ihix2bSRbn1l0PtGxrH4ZnuUIbvA3HmKLGAGjKQy941pTMhDkqSDfQjSsyN/wCQRhcKyNuR5aW9m1MMN0tkQ2cZgOf/AD+dQYPiLN2ZAHtz2b8jXAwCS3MbgnmpFm+Nde+4soxkqki0cP6TRS7Gx5ju/GmqOCLggjwrzteHlG1Hv/CjkxbxgFGPtPlzp1OjNPwae8WXmoZ8Gj+koPmNffvVcwfS+2kg9v8AX/inuF4rHIBZrX7/AO7GrLImjHLDkx70KMd0Jic3Qsh7vSHx1+NAN0Wlj9DXxQkH3aVcb1lBpMaPiMke9nnePmeNgHQPps4sdzsRauMNiIW3R4z4WYfga9ElhVhZgGHcQCPjSyXozCfRXJ93b3HSk0bbGiPik/eVFcjgDehIreF7H3NrQHE8GcxOU667VYcV0UP2SG89D+VJMfDiIXJGdVv5r+VTppmmOWMuGMeiCkF732Ghvbc7VY6Q9GMWz58wXYagWJ1O9PRXGXL77J02rom2vdXCnSuZj2W+6fkaJlrc3DxKNtmHt0okAMOR+NeeYaO3ep8Lj5UbHO66q/v1+IsaZZa5Rrl4L4WW+Xhsbbop9lAzdGIje11vobf1pVFx+ZTY2Pt/A/nTQ492UG9rjlXSyY0t0J0s0O4qn6Hqlystr99LOqAJUSISNLE2Nx52qwyb1V8TbO33j8zUVPW+DXi1VuwiTDNb0L+I1+VRYJAJk0sbjl4ioTHbUEr5XHyqbBYlzIgZywzDQ2PPv3puxVllaqpjsN230+0fmatDGqlicXMrvZzbM1gbMLXPI1PEiUdiPCQ2lU+NMeCSfrf+ofkKX4TGs8ihlXvuFsfhp8KM4KdJP+ofkK1JeZ0nsWbBP2vZS3iRHU6kDbU3tuO4E0Zw9tT5H8KA4lbqdTYaam5+VRmt0LDlikRj14/4x+NargRJ66fxfnWU1D38wjDK8bXW47xyPmKIhxsLnLIMjXsG3U+fdTTiGEaP9bbLylGi+AkH2D47fKq5icCbk2Njsf612n4gxkpq4jw4LLra45EbUikg1uPMGiuHTSR3F+yeR1H9KJwjwy9kko+1m2PkaSmhrrkjwHEZLZXtIBybf2NRvVq4svZJ1AY8+YBrr9CyHVfbQ3EIgQKVuwpLsDYvhrjcWqSBLeHl+IrUHEpIxa+de5tfjTBDG9t42Pfqp8jRsNtco7h4lJGLhsw7v6GmWD6TI2jCx/vkaUyYNl0OxGhHOlkyiuUmicsOPJuX6HEq3okH5+6pa8+wU7DZj4A/gdxTvD8fkT0xce8e8a++rRyJcmOfg5L3WWe1ckUDhuNI/h8R8KIkxqDmD5a07lBqzI8ck6aIpMMq6qoUnewAv52qMNrXP+IiQkAHTW58b/lWw1RtPguotKpE6nSuJ3sjHuU/I1tDpUeKPYb7p+Rrha3KnFxG/pxDzQ2+B0qXrIW+0UPc4t/3Cook01FSGIGp2etp8iQ4JhqpzDfQhhb500gPYXyFIhhADcaeVx8qdQnsL5CknwTmn3JJDVVm4oM7Bowe0dVJB3PfcVZ3NVjE4NwzEi4JJ+PftTYu4Io2MVE32mT7wuPePyqTCQgSoQysMw2N/hvQMkQ5gj+/Ct8JjAnW3fVqVDOy2mqnPjYizBlde0dRZhudbaVa6qOJ4e5LFQHFyeyb8z3UmJLexTrC5DIpSQNrtYhh42Io3gp7L/8AUb8KT8OjImFwQbGmvBP1Z++34VqqhJMf8PPpfdNBcTQGEAkDUb3/AAovAbP9w0q4ubxAeI/Gp6NU0hVLSmwEYTxT+JfxNZQHUmsrV+G+ZD8Q/I9cYXFqRY3gTJcwWI3MLGy//G32D4beVPAa2KgmmtzLGTi7RTAgbNluGX0kYWdD3MPxpBPBXonEuDpNYm6uNFkXR18L8x4HSq1jMF1Jy4hQF2WdR2D3CQfYb4dxpHDTvE9DF4hS2lyAcL4tIvZbtr3N+BpnlWS+TTS9jvfXbv5UJLgsvK45EbHyofEjYgkEe8VBpM0pd0EyYI7EWoiGHS1DYbjpAyzDOvfzFNIoVcZo2zeHMUjTQdde8CzMUF19x291Rx42N9JFynvX8R/xU+LFxY76/Kl5irjlG9w5uFc0IceG/tG9QhSKjwQK6qSCKY/pl9JVv+0N/bRs65R+YLlB1tY940ouFuwK5bBKwvGwbw2P9a5hb6sUkgNqS2OuEzXlkHcq/NqbCkPBm+ul+6vzani1dLYy5V7TCF2qHGSFY3I3CsR7AakU6VBj9YpB3o38pomdLcqGH6Q3/WRg+K6H8vhR8WKik9F7HuYW+O1V5cMw5X+daZRfuNM4I9Gq4LLJh2UX5d+494o2A9hfIfKqph53U2VzY6EX3B3q0YY9hPuj5VDJGgO3yTNvVHGIdXYoxHaOx8TV3beqa0ULMbNka59IW1v6w094qmDuAkHGH+2qv42yn3rU/DsTG8yZQytfUGxFrHYig5eGyAXHaHfuPetb4CCMQtxbf5GrNKmcXE1QJhYkglTc94O9Xxmqi/43ydVcfwn4afCkwJ70CVE/DsW7SWdiwAJF9Tt370fwaS0X77/OleExERe8YZTlNwbW25EflRfBmvEPNvnWnSSbLBg59H+4aV8QxqAhCRm3I+RNMMMv1Up7o2PwNVRIlJ1JudSTrfxvT4seqV+RLJOlQwzH/isocQjv+ArK1GY9bIrAagmxyLuw8tz7hQcvGPVX3/lXjOWk6OKcuENL1DiJUsQ5FiLEGxuOYI50kfiDtu1vLSolOtB52uEaI+Ef+zFHH8UmCyvFdoWbK0TbKSCbxk6qNPR2reDxEeJBaE30BKndTc6WrXSyAPAARftj5NVQwkDQ3KMVIIIINiNP6VaKWWF9zTG4cFskwJ5g0Rh4ittxbmKE4X0tWSyYkBW2Eg2P3hypy+HK6jVTsRqCKjKLjsy0Zp7M1LjL5esItf0ra7HcVtuG3GZDmHhQmMAKjv8A6GhMNM8ZuhI8OXupKO0te6MFitRCpXOG4oko+sXKfWG3tqeXBsBdTmHeKVoDn2lsyB4Bvse8VHB+rHkanEumtDR6Rj21wyvuRcEP10vknzan6mq9wM/Wy+SfNqfI1aDNk5JwdKH4hIVikINiEYg9xCm1TX0obiSXhkHejD3qaCIJFNg49m/Wxhv2l7Le3kfdRipHL6Dgn1XGU/HQ++q8+Bddu0PjXAm1sdD41dwX+pr4Hk3Dih1BW2tjtViwvoJ90fIVUsNxSQDLmup0sdQL919qtmG9BPur8hWfKn3GslbeqHKpBOZTudRqPhV7Y61RYOkDXs4D+ejfxDWmwJu6FbNRykaoxU+BtTHguNaSZQ9ja+tgCdDuRvQ5eCTnkP7X/wCl/EVNwjCdVODe4INjcEaA8x51eXDAWWaWw8qoA4nhpfSHVn+H56H31b8bN2W+6fka8tGHq3gsKknZm8RlcKotGHwSxFmV8ylT7Lf80w6NyBoFPeW/mNU6OCwsCQDuASAfMDej8FipIQMr6HXKQCPb3c9K1S8O6e5Dr32PQom+pn/6bfytVRjNTQ9JHMbJYDNoSL7a3sDtvUMb0MWNwuzpyUuCcNW65vWU4hdQlSWqNWqUV84ewyG9aza1thXDb0aGF3Sbi5ghDhQwzhWU81Ia/t0FJEaOcF4LkZbsp3Q32PfvTnpPDmgta/aB+dU3CQGEkxsVNwQRy308RW/BGLx/MhNtS+RLi8MSNL38qn4L0lmwpyt2k5q23s7qYYTHx4jsvaKbkdkf8j/fhQ+O4cQcrj++8Gq6lWmaA1e6LPDxGLEZTEbNc3Q7jsn3io5UI0t76qPDsMyS3BOxsRuDvVswHSAHsYgeTgfzCsuTFpfsjxm0jIFphhp2X0Dbw5e6pJMFpmQhlOoIqJT3ioFbjNBbTo/pjI3fyPtoGM/Vj2/OpiNO8UPC31Y9vzNAVRrgj4EfrZfJP91PEakPAj9bN5J/up6laCMuQi+lJukXHkgUoxYO8crR5VYj6pC79oaAga2NOOVJelXAhioQCSpjbrFy7nsujx+TI7KfOjDTq9rgzu+xSsL05ifIJVZ+syhXVCpOfNlubWucjb91dTcewjoGRmZWNtY2uDnWPXkO26r7aVz9D8sbIjHV+sB2ZCHzqF8tvaaHPClCzIbr1t+X6vQWy/vXbzNbdGJ7xspeRDWKePrcqF7pI0TKVawdBmcEnaw57U/xvSZEWaMmWIQRwlpljD5esBIIUgi1gBcj7R2teq5goSjSFG7UsYQMwzZGC5etAO7HLHfvyCnuO6JPKkw68D9JigSQmK5BhUjMtpFAzXvaxtUZrHa1cfyr7BudA+M41OuIkUSHKmPw8IGWP9VLGjPHfLfdjY7+NKjxjBypnuyCzknK1hksGzAC66kAXGpNhTzHdGnMkkhmQFsRFiiOqa2aFAoT9bsQo1ryqTBkrKVBHWHQG11By5zYHmQTa/IVp8PihlWz4rgz5MksfK5LVisUqmy9Y3bMVurf9YAWMd7WzWBNr93Ki+jXGYxOEZsrE5ACCO2VLBDfZrd/PTfSqzw7GTqyFiCI5etBKlXkLKyuWOa9+2dTc6DlVh4RiY0klfMQshaRozGC5Z7Z0SQHKFYjmLi5tytbJhqLVWLHNb5H2L6V4bqnPWaCNnFgTmW+TMveLkewg7a1TRxGMBrkrlCk5gRo2ikC2tzpUknD5Gg6lpBlCGJOwLqp0GYgjMwGl7C/wqHE8Ezkkva6xgWT0WjYsrasbi5Onx51XBijjTojlyPIG4PFK4JXUg5T+yRYke4jw1qNeJR2zXOW2YNlazC+W6m3a1IAG5uLXvXS4R9O2LX7QVLBltbKLklddb3qKPgx6kRF7hMvVkL2gUIKFtbNa1the9V2JBR4lGl81wVKqwynMC/oXA5HvqWPi8d7dodsRm6MArt6KsbWF7i3mO+hZ+DFyzFwHZoj6BsBE2ZVAzX1bUkmu34MzZ/rAM8yTegdCmWy+nqOwuvn7FekZWOcxrK6BNZUh7LwtTisrK+bPakRmuG3rKyuCiOcXH99xqkTjtN/fOt1lbPD8MjkFWOq5YZi2BQt2j3nU7kbnwrKytOX3UJDliyH0x7fka7lrKyoy5KIedDZDnYXNrXtfT3U4x62Y2rKys8/eFj/AMn6At9agg/Vj2/M1lZSGhkXA/1s3kn++ny1usqxmkSnaguNsRh5SDYhGsRy0rKyguSKEmJ1hjY6sRqTufM86S45BkOg0rKyqw5ND4FGFPbH98q9CTZfIfIVusoeI7HQA8edG8j8q8oI+VZWVu/+dwzF43sdoKOw1ZWV6MjBHkLA0b7o/mWopNqyspEVMiogVlZRYCUbVIm1ZWUjGRIDWVlZShP/2Q=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6" descr="data:image/jpeg;base64,/9j/4AAQSkZJRgABAQAAAQABAAD/2wCEAAkGBhQSERUUEhQWFBUVGBkVFRYXFxYYFxQXFxgWFxQUFBYXHCYeFxkjGRQUHy8gIycpLCwsFR4xNTAqNSYrLCkBCQoKDgwOGg8PGiwlHyQsLCwsLDIsKSopLCwsKi0sKSwsLCwpLywsKSwpLCwsLCwsLCwsLCwsLCwsLCwsLCwsLP/AABEIAMIBAwMBIgACEQEDEQH/xAAbAAACAgMBAAAAAAAAAAAAAAAEBQMGAAECB//EAEYQAAIBAgQCBgYGCAUDBQEAAAECAwARBBIhMQVBBhMiUWFxMlKBkaGxByNCcsHRFDNigpKy4fAVQ1PC8XOi4hZjg5PSVP/EABoBAAMBAQEBAAAAAAAAAAAAAAECAwQABQb/xAAyEQACAgEDAgMGBgIDAQAAAAAAAQIRAxIhMRNBBFGRIjJSYaHRFHGBseHwI0IzwfEF/9oADAMBAAIRAxEAPwBxapFFRB6mjavnGe2jsLU2HAvrqOdQdcK6VydqUYuWEw+FZQAAPO96Wca6P4fLmR8rDUDcG3LwpREzDnXTuTVnn2rSiCwtO7YO4rQWtGpVSs7LnHV1nV1LlrYWhYaIuqrOrqcLWyKFhoHy0LjJACKZotQ4zANIyhQTvt7KaG7FlshbG9zapClEnhjoe0pHsrlkqj5FjwDOtcZKMMOl/ZUfV1xzCUXQeQrCtdKwsK4kkFSHNWrTJXUTXrvLRsFAxU8vjXLHvok1w5FMmCiC9aK12UvyqMxnxpgGitayV3fz+FSLDRBRDa1EJxJlGhIrkx0NOLVypgaJpuJs25NDM164BohUp7SFSBSfA1qjOrrKGoNAnXa7Gj8BGGGrW12POhWTWuW6VrhCEaIvm7VwQLcrWI8KXTKe0VuG1HeQ9GAHK1bGENJ4/pEwp9KKQexD/uoiPppgjuWXzQj+WpvDmXMWMs+PzGf6KwFRyxsAdNgeddL0lwJAy4gDzLj+YURDj8O+gxEbA6WzpSNTT3T9ArLBrZiMTm17UyQ7aHbupzJwnCullJBtuGBoZ4svNNvWtTZaXAMc9QAWFdKBUxblkJ8tRXLRH/SP9+VSstsRlK5lFq7EF+WTzJrifAsSuQl9721ttTR3dAbo6hF6Y8PxrRHS2tLcFgnOa5IsRoRRQw7A7X9p/GucnGWz3F2kqYdxXi5dCpA1pAUpji47Wutt6FKU3UlPeTsEYRiqiQldKjMdF9XWCKjZ1HPUXA22oDE4Ni9hc6Cnowp0/KpsJxIxMVAW9+Y199Ljmr3OmttiuYbBtmbcWtp76KGGI5U8xc5c3YD2AfhvQxA/u9CeRN7cBgttwBYR3WqDFCxFOEjvtQmL4LJI4yITYa925rsb1So6bSQJgo8wPhUwwhojhnCJI84cZTcEX5i1Hrhj3D40uSTjJo6Mo0IZ4gDY1LFgri9R8YcrIQRY2G1OOGqDEpzAEja2vzppNqNgckhY2DYeNK+I6WvpVqxMYUavv3WH4VX+kkCkRkG982+vq0cU7e50mmthKJhTmOLQUmigH9+VXaHAqqiyqdBsLHb41TLNKhI/MR9TW6ehl9Qj938qyodR+RQrnUa1xPwfFvY4c2TYgqjAt+94WpoYdasvAJFEZBIHaO5HcK043cqI5paY2jzyTgGP+1DC/nAv4Ghn4HiB6WBgPkki/I17DnU8x7xW1sDyrVpmmt0Y+t5o8Wl4SR6XDwPuyyj5ihW4fHzwky/dlU/zCvdmsa46kcxeruM06i/q/uL1Y91+32PChgYPUxSeyJvkRXSxIPRxOJTzik/2tXt7cPjO6L/CPyqE8FhO8SH91fyoact1/fqg9TH5Hj64+UejxI/vrMP5lNFQdIMWNBjcK/3mQfNBXqEnRrDn/KX3W+VDv0Owx3jHvP51J45N04L6fYbqw+f9/UokfSTHd2Fk+7Il/hJR+G6XY1dTgwfuP+WarFN9H+EbeMfD8RQ7fRpheSkeVh8hU+nTvR/fULnB8tieXpvJe8uCnv3i5/2iuI+ncIPainj81v8AjTlfo6jHoSyr5O4+TCsPQZ/s4qcebsfmxqUsUXu4vf8AP+R1OK2UgCDjsWKf6pi2QG4KlbXtbU77GicldjgMkDDPM0uYG2YLcWtfUAXvcb91dtCe/wCVZ5pRdcGrG7jsRiOsCVMkB7/gK2IT3/ClscLCJYbjTv8A60sfhknWFwDkz3vp6OmtqkfoEWN2xE2utg8lhfkBnrR+jiM7ySHzZz83q2Pw7V2n6GTqxXEv3D3msvZK38QQN9dfKosdxIBDbLe2lj+FCp9GeH5gnz/qTRGE+j3DROrqvaBuDZNPetKvC7XT9P5B1YJ8/v8AYhwnGowv1xRTyzMq3HhmNdN0owq/58S+Uq/K9Msd0ShmIMozEaDRBYb8lrhOhWGGyfGqfg3d0xXmgxTJ01wn/wDQh9t/kKh/9b4Uf5l/JJD8lqxDojh/U+LfnW16Mwf6Y+P51z8G1zF+q+xyzQX/AJ/JTsT0jwTsWfr2JsOzE9tPNa6HTWAIEWGchdBeJr+29qua9HIP9Nfj+dTf4JBbSNPdV/wrlCq4+e/7A68b7/39SiRY44vSKJ0y6nOFW99ra+HxofH5gRGykGPncEHNrYWPK3xr0McGh/00/hFIOluARAmRQt817AD1aV4JQjbX1KQzqcqKnDHrW26U4kaDDiw0BMh1tpfRaNwcF3Ht+Rr0GLBoFFlUbchSKGtvZMfJk6dHl3/qPF/6Ef8A9j//AJrK9U6gd1ZR6T+BfUl+K/P6fYqgw9DcQIUICRe7HUgcltv7aciKq70oYK8Y8/7+FZa1bGyMlZD1gty371/OpcFKMz6j0GtqNTYiw18aRnELb3nccuVd4aVc7aj0WG49U0eiUc7VDgTabn3/ANa7wWIbr17TBd/SNtNbb0nE62Hs7uYqLCToZUO2xtpz2GlFYmdKSaosa45+Tv72/OpMDxGUyEGR7BSdS1r5Tbfne1V0Trbbu+N/DwrnBSJ1t/2Tp+4xoLG/M6WlqqXoWg8WlA0kbn4/hU+E4tMYyxkN8wAuB3Enl5VVXnUg6bEj+Xw/a+FbwUqBG59ofJ/DwopTS5fqLKMH2XoWTE8emW1nO4+yPyo+bi0ym2YbD7I3sL/G9UfGyL32/vypi2KSw+6vreqvh413+RcSfqB48bfur0LNw3jkzhycvZIA7JG9/HwqX/HJesVLKcx7j+dVDhmLT6y7E7c203Pd4Cp/0xeuUByACL6vrrbuo68yfvMm8OPd0i2cSdmZc1tmtbzWhCtTPj0lYZPsg30I3I7wO41hWpyk5O5O2Jj9mKRyiaV0I6lRNK6Ca0pzmQYrj0iOq2TUX1v+ddvxuTKx7HZF9j3gHn41VsdjB1w+sNrDTPa23efGupsauRsrtcgD09tb+t4Vbq5viY6wY64Q7g6SykX7HuP51LNx+UFNU7S329/Oqxh8QLC7k/vf+VdTYjtJaQ2yjTMfDx8aVzy8amP0cV+6i0RcbkJAuupA28fOoxx2XMRmXTTb+tI8NiAWXtnccz3nx/ZNaivc3kbnzY9x/EUryZviYejjvhFgj4zKftDY8hyBP4UNDx6U/bG/qrS0MReztezet3EfOhcO50uz8+T99u7voa8r/wBn6sKw474RYoeLyswGca35L3EjlQ8PHJT/AJnwX8qWRsb+k32vX5Aju76GgYjdzz5nlvXasnxP1YeljvhFgbi8vr/BfyoHi+Id3IZswUmw00v5eygix9fw357gVNF2mc5swJ0N76a0YynftNiuEFukjnAoc407/kaOfikuQnrDo4HLax028K3w+Htj2/Kk+InIVvrB6frLsL/KjK3wclF8oYni03+q3w/KtUp6xv8AUHvWspal5spph8KLqF2qpdMWHXRi/Lx8e4VcAKoXT7isUOITrZFTsg9oNbXNzAI5HSq4o6pUjCpU7FLuMp1+yeTd/lW4JBnbXk3JvV8RS9+N4fKCZkAYaEh1U3OlmZQDTPDYQtdlOZWBsVFwbruDzFbHBrlFNafDNLILDfccj3VDgZB1ian7PLwPjRq4BtN915AcvE1DhMDYqxYbLoSo3B5k1yjtwFy3OlkFuf2eQ8f2q5wcg6w7+ieQ/wBM+NTCNBa8ij0ftoPWodMXh0ksZkzspIGcHTKQToO8/wB2odN1wc8i8ycyb6Hc93dH41vByjI9gdx3erLUQx8Gt5F3Prfsdw8D7qgxHSTBwKc0tgf2JDc2fw8RXdGT7A6sfMIxsg5ht+8d/lR7S6Ds/ZH2vBf2aWvxjDN67d3ZP4tRCdIorAdVI2gHor3D8qDxSrgPVj5nfDZbdZlW/m33u5amMp69bpY5l0zael5UOnHFF8mGYX9l999PGpBxmTMWGGueVzqLG+htSvG77eoVkVFt4UxLNcAaDbzO9MStVPgfTCNZVhxJEU0rKkSWds5Y6doAqNSOfOrgVrJODi9yUppvY7jXSulWgsHxyCSeTDJIDNEA0ket1VrWN7WPpLsdMwvvTILQaa5IOR5vjZQZgcrXsNLjuSu55hkPZI27j3+NDYjj0IJaSOQZdzlB0GXu30BqHDdLcJOvYZioNmOQjUAm3fzFa+lJrg2dWPFh2ElXKNG9w7/vVrEOmZN75V5eC+Nbg4thRoJAPMP31s4iByp61NAB6QG2TvHn7qTpyvgfqR8zrCumddea8j+34eVcxLFc9obHk3cvhXcIjzAh1NrfbX/3P6V3Hw4akHcHax5L4+NK4MKmvM3lj1sy+i/hz8aDghW47SfxL6/nTD/DjrudGG3eQO/xoROFkHUjQdx9e3dXKIdRLHCL7rs/2l8fGoIoNDr632v61MuAI7rWf43H40KnDGG4H2uYoUGwv9GNxqfSHM+rR3BoSFYm9iRa9/Ha9KDgTcaD0hsR6tNej0BAc8mII8fSoPgDY84enbFVLFMwVu0R2n58r7Vc+Hjtj++VUjEu9mOZh2n5nbu8q6JNP2n+R2GksO0fhW6hE0nrv7zWUaK2eiCvIvptaTK4zfV5YiV/azkX2r10CvPvpsGGXh7lmUYhzGEUsM7KJASQt72ADa7VXwd9VUeZka0uyk8IglkwkStKShiUZCSVy2HZK3takvBoXhxr4TrH6s3ZAL6HKH0F/VuPZXrfQnjHDE4XhnlmwyskKrIGkUOHVbMChOa9xoANbi29Jug3R98dxXEcTMTQ4bKyYXMmUvdBErqp5BAWJ9ZgBext6cXkuWrZb1/0ScoUqKymH6x3WJZpjGbOUyAK3qXZhdvAbViRxHDNiEWWVI7iTKBmjK+lnU2y20v592tXj6JZ48Dh8RhMayQYiCZ5H6xgmeNgtpkZrZ07J1HcO8VX+HMEwHHMU7LFDjjKcKjkK0l+uyuqGx7XWKB35T3VzjO6b8v18zuouyFLKq4ZcU2Gn/RjlJmIGVcxCgkZ8xGY2uBbuvTuX6Ppc64lYQ6JC5yhgC9yrKVLEC2XPuedTce43hz0TSMSxlzDBGFDC/WJJEXS3rAAkjkNa9C4JxRJuHx9VeQHDhQVsRmEQBW9976W76nP2abltbX9+YVkfwnmfQLgU2Ow6S9QArmQiU9Vk0dgEAzZ9NtV5b119KPQ1sPw2SUlNHjFlGurW3p39DfSiKPhkGHuGlVpgYwwzjtu5uvpAZSNSLa23qP6Z+kCycKdDlRmljCqWGZsrXay7mwAv50rcFnS1O743GvJ07pV+gXjuBw4doYizyzz/qoYlTOwAuzkuQqIObMR4XrMPHARilyYj9Iwi55MMxiVypGZXRw+RkI1zBtO69gat0o4nH/iuFxk4jlwkkAgD6vHG3asSVOmrD3t3Gn0HSDh69eMLEvWPBIjSwhGBBHZRnW5OY2IH7PleWnEkrUnfcpqzPuvoFfRnhRjcJHLNDLd+sbrc8fVG0rhUVQ/WaCw1QegddryfSTIuAihEMDFpp44usulluwZkAc6syqyjSwuSSDahPoi6SYZeGYeBprSjrQyBjdfrJG1A9EWYG501HfUf0vyx9RhJBIWVMZCXubhFAkux7v613+PraNHf+7Casmm22Q/SNOkWJ4RIcO8AXFMTHaNnNjDawhdwSdgL3q2QdLl/Skws0MuHllUvF1nVMsgW5YBonYBgATY93leofSJ0gwj4/hRjxELrFis0pV1KoLwEMzA2Asd9tD3Gpel/F4RxzhhMsYCCXOc62TrEIjzG9lzaWvvcUJx6iinGtn+lCRk1vZauCdKIJcbiMOIHimhRWmeRYlzJpk7aMxYWYEX2BqXAdM0maDJDN1WJZkhntH1blFkYkjPnQERPluovblVO4LxuEce4kwkje+GQIM62kaOOMuinYnskEC+x7qD4QBhZ8BJwvEGTDYyRRJgWcSdQGXNK6c06sE3OhBAuSDah0Ivt2X7CuTLe+CwTNZZ3U35n86826DovUYnKksrR4iVmCCKwSy5bGV1zMcrdlbnQbXF/STx2H05cNGANS4yrYd5JqifRtxnArhcV17BT+kSyA5rWjZUCE67XBF6ni9yVfLzNk7Uld9/Jh87QfoK45G62JyFVVhJlLliuQpsDmBG9trE3F9Q8NzYn9EeDq8QY+uVGKdtNQSrRsVuCCCCRseWtVfgXHI8LwVJIWzYnrjGy5uxErFiJJFXtWsANxqfC1NnaOLjUBOPEg/RnDYk5RGHs56qPKbWsV0BJu9tSa0dGS1JX3rffYn1dl9jnBAz4ibDR4Ofrof1iXQZfEsZMo5W1N76aXNcRMrJMyRT58OSs0VlEkZF75lJtbstqDrY0x4DiJIeM8ST9JjRz1RLyMFEmVLkBmFrgG9u4E8jWdHYcVLieJ46IZoZY2iD2ASbIlmkj2zKMh7Q3zedF2r/ACT7962Apfl3+QjwvGWeDr41xPVC+Zhl0CntEDOCwFrm34Gi5OOMsaSriHZZLCO2YtISdFVb7379iNaN6C9NUw/BlRxGQiyqVY9ti7SMqhd2zZrDT5Gqv+gvhsNw58Th2aPDzSSToym+SVoyAw3GiNvsW8apzJp7b1+YLdXXYfxdJcSJOqdmWQqXVXyHOt7nKwuL3GoJFRYPp5iJDIqRszRkq6lYwQTodSwF7g6A8qtGC4pwVpEMWHjL69qOxMa5TmdyG7C8tdbsKSdApuHviuJGV1Vf0gvEcwH1V37V/VGmviKnrTTenj7h3TXP7mcN6byTr1ixqQG1BBBDAWKkX7jVt6JY9pY3zIEylRpfW4JvrVG6BtghgcZNLKbxTyuEQgu0Vo8jKhIvcki+2nKrPF0pwmDwEeMBleLEMAq5F6xSM4IYZrD0G566Wvep5423GMe9FMc1s2y9YAdsVQZulUQLKVe4zrvpcnQ71YZumMMGMw2HcSF8T+rKrdRc2XPcgjXuBtubUsxXQLEZiRka5J3F9TfnWfGlBe2ueBnK5OmCDpdB/wC57v8AyrdcHoHif9Jf+2t1a8PkHVL4kejiBjzFbfCE21X2opNu67e331S8JxWeMgBiR3NrTzB9L1vllGXlmG3xrAtUXaYMmCa4ph83DpN1ZfDsqpHtAoHJNds/WHsm2pIPLQg2vrT6DFI/osDU1qLUp8t+pJZnDZxXoUvERqbdYENtRnZDbxFySDXGHlj6wZmRt9AGbWxt9m3xq14jg0L7ot+8Cx94pU/RAB8yOdPssBv94flQ6RoXiYyVPYrE+OljYhSLXuAVBGv9j3U24d0lkAtlQjwFvgKF4hwfFRsSFLrc8g4924qDDvf0ksf2Tb/tb86aSpbmhRxz7JjvDdLYFYlkyMfSYAa+ZG/tNNI+JYaW2qN94A299UiSKNibSAHubs/E6H30UuCIGq3HePzFdZJ+GxvjYuOI4PFKttbHkrkKf3QcvwpbiOhELeiSmtwABb3AVWsTiJEIKMy6efM99GcO6UYjmQ1vZ870dV7idDJD3ZDEdEGS+Qob76WJ87b0o4n0YlufqywO9rEHzp9B0sP24yPL+l6Yw9I4WNs1j3H+lFabuznPPHmNiDotw/KWDJayiwYaDXlerC2GU/ZX+EUQ2IVh2SD5VwaVvfkhKWp21RkeFUD0Vv8AdFdLCiksFUMRqwAuQORO5rtNq2wrk2RfIifjmEcfWIBf1kFcvwvATCwyDyJHjz0pZj+jUuUAJe19redLxw1l9OMj2U2tm9YYP3ZP1LIOh2HIORtDp9lh7bDWhZ+g2gyFOz6IK5beVr29lKVS2zEHzP41KnEZkBKyMbDTXxFDUhulkXEvVCDBfR1j48XiJXSFo8QQSqSliuS+W4dFD7+Fqb8S4fjlhdIw+ZlKAEtlAII1KhtBfa1G4TphPzCtb++6mcHTE/bj939mqzyKTTfYkoZYqqTKP0QTFYHDxwyCImLNkNsxszM51ZAU1Y7GrU3TSRTZo1b/AIpwvSuFvTBHmAR8bVn6RgpTYiMsdB2bH2ED8a6T1vU2LtFVLGKo+kMBBDYZQDvZVsfPSsGJ4e17w5b6GwI+RFMMVwrD27Kt7GIH/deqzPGoZlDroSLEkHQ8yRapa96TsrDHCXCaGycI4e+iMVJ0sDf2ag1Lh+HRRgrGS63GjAWBG1hSPCQESKdLX3DKfkaacImzGW/J/wAK5ybY/T092OcCg6wEgXF7HS4uNbd1HRY1FUFmsABcmgcEe17KCxzDqtwNtTe247galN00yEsanLcsS8ShP+Yn8QrKpSuLelF/9i/jWVq/Ey+BA/Bw+Ihix2bSRbn1l0PtGxrH4ZnuUIbvA3HmKLGAGjKQy941pTMhDkqSDfQjSsyN/wCQRhcKyNuR5aW9m1MMN0tkQ2cZgOf/AD+dQYPiLN2ZAHtz2b8jXAwCS3MbgnmpFm+Nde+4soxkqki0cP6TRS7Gx5ju/GmqOCLggjwrzteHlG1Hv/CjkxbxgFGPtPlzp1OjNPwae8WXmoZ8Gj+koPmNffvVcwfS+2kg9v8AX/inuF4rHIBZrX7/AO7GrLImjHLDkx70KMd0Jic3Qsh7vSHx1+NAN0Wlj9DXxQkH3aVcb1lBpMaPiMke9nnePmeNgHQPps4sdzsRauMNiIW3R4z4WYfga9ElhVhZgGHcQCPjSyXozCfRXJ93b3HSk0bbGiPik/eVFcjgDehIreF7H3NrQHE8GcxOU667VYcV0UP2SG89D+VJMfDiIXJGdVv5r+VTppmmOWMuGMeiCkF732Ghvbc7VY6Q9GMWz58wXYagWJ1O9PRXGXL77J02rom2vdXCnSuZj2W+6fkaJlrc3DxKNtmHt0okAMOR+NeeYaO3ep8Lj5UbHO66q/v1+IsaZZa5Rrl4L4WW+Xhsbbop9lAzdGIje11vobf1pVFx+ZTY2Pt/A/nTQ492UG9rjlXSyY0t0J0s0O4qn6Hqlystr99LOqAJUSISNLE2Nx52qwyb1V8TbO33j8zUVPW+DXi1VuwiTDNb0L+I1+VRYJAJk0sbjl4ioTHbUEr5XHyqbBYlzIgZywzDQ2PPv3puxVllaqpjsN230+0fmatDGqlicXMrvZzbM1gbMLXPI1PEiUdiPCQ2lU+NMeCSfrf+ofkKX4TGs8ihlXvuFsfhp8KM4KdJP+ofkK1JeZ0nsWbBP2vZS3iRHU6kDbU3tuO4E0Zw9tT5H8KA4lbqdTYaam5+VRmt0LDlikRj14/4x+NargRJ66fxfnWU1D38wjDK8bXW47xyPmKIhxsLnLIMjXsG3U+fdTTiGEaP9bbLylGi+AkH2D47fKq5icCbk2Njsf612n4gxkpq4jw4LLra45EbUikg1uPMGiuHTSR3F+yeR1H9KJwjwy9kko+1m2PkaSmhrrkjwHEZLZXtIBybf2NRvVq4svZJ1AY8+YBrr9CyHVfbQ3EIgQKVuwpLsDYvhrjcWqSBLeHl+IrUHEpIxa+de5tfjTBDG9t42Pfqp8jRsNtco7h4lJGLhsw7v6GmWD6TI2jCx/vkaUyYNl0OxGhHOlkyiuUmicsOPJuX6HEq3okH5+6pa8+wU7DZj4A/gdxTvD8fkT0xce8e8a++rRyJcmOfg5L3WWe1ckUDhuNI/h8R8KIkxqDmD5a07lBqzI8ck6aIpMMq6qoUnewAv52qMNrXP+IiQkAHTW58b/lWw1RtPguotKpE6nSuJ3sjHuU/I1tDpUeKPYb7p+Rrha3KnFxG/pxDzQ2+B0qXrIW+0UPc4t/3Cook01FSGIGp2etp8iQ4JhqpzDfQhhb500gPYXyFIhhADcaeVx8qdQnsL5CknwTmn3JJDVVm4oM7Bowe0dVJB3PfcVZ3NVjE4NwzEi4JJ+PftTYu4Io2MVE32mT7wuPePyqTCQgSoQysMw2N/hvQMkQ5gj+/Ct8JjAnW3fVqVDOy2mqnPjYizBlde0dRZhudbaVa6qOJ4e5LFQHFyeyb8z3UmJLexTrC5DIpSQNrtYhh42Io3gp7L/8AUb8KT8OjImFwQbGmvBP1Z++34VqqhJMf8PPpfdNBcTQGEAkDUb3/AAovAbP9w0q4ubxAeI/Gp6NU0hVLSmwEYTxT+JfxNZQHUmsrV+G+ZD8Q/I9cYXFqRY3gTJcwWI3MLGy//G32D4beVPAa2KgmmtzLGTi7RTAgbNluGX0kYWdD3MPxpBPBXonEuDpNYm6uNFkXR18L8x4HSq1jMF1Jy4hQF2WdR2D3CQfYb4dxpHDTvE9DF4hS2lyAcL4tIvZbtr3N+BpnlWS+TTS9jvfXbv5UJLgsvK45EbHyofEjYgkEe8VBpM0pd0EyYI7EWoiGHS1DYbjpAyzDOvfzFNIoVcZo2zeHMUjTQdde8CzMUF19x291Rx42N9JFynvX8R/xU+LFxY76/Kl5irjlG9w5uFc0IceG/tG9QhSKjwQK6qSCKY/pl9JVv+0N/bRs65R+YLlB1tY940ouFuwK5bBKwvGwbw2P9a5hb6sUkgNqS2OuEzXlkHcq/NqbCkPBm+ul+6vzani1dLYy5V7TCF2qHGSFY3I3CsR7AakU6VBj9YpB3o38pomdLcqGH6Q3/WRg+K6H8vhR8WKik9F7HuYW+O1V5cMw5X+daZRfuNM4I9Gq4LLJh2UX5d+494o2A9hfIfKqph53U2VzY6EX3B3q0YY9hPuj5VDJGgO3yTNvVHGIdXYoxHaOx8TV3beqa0ULMbNka59IW1v6w094qmDuAkHGH+2qv42yn3rU/DsTG8yZQytfUGxFrHYig5eGyAXHaHfuPetb4CCMQtxbf5GrNKmcXE1QJhYkglTc94O9Xxmqi/43ydVcfwn4afCkwJ70CVE/DsW7SWdiwAJF9Tt370fwaS0X77/OleExERe8YZTlNwbW25EflRfBmvEPNvnWnSSbLBg59H+4aV8QxqAhCRm3I+RNMMMv1Up7o2PwNVRIlJ1JudSTrfxvT4seqV+RLJOlQwzH/isocQjv+ArK1GY9bIrAagmxyLuw8tz7hQcvGPVX3/lXjOWk6OKcuENL1DiJUsQ5FiLEGxuOYI50kfiDtu1vLSolOtB52uEaI+Ef+zFHH8UmCyvFdoWbK0TbKSCbxk6qNPR2reDxEeJBaE30BKndTc6WrXSyAPAARftj5NVQwkDQ3KMVIIIINiNP6VaKWWF9zTG4cFskwJ5g0Rh4ittxbmKE4X0tWSyYkBW2Eg2P3hypy+HK6jVTsRqCKjKLjsy0Zp7M1LjL5esItf0ra7HcVtuG3GZDmHhQmMAKjv8A6GhMNM8ZuhI8OXupKO0te6MFitRCpXOG4oko+sXKfWG3tqeXBsBdTmHeKVoDn2lsyB4Bvse8VHB+rHkanEumtDR6Rj21wyvuRcEP10vknzan6mq9wM/Wy+SfNqfI1aDNk5JwdKH4hIVikINiEYg9xCm1TX0obiSXhkHejD3qaCIJFNg49m/Wxhv2l7Le3kfdRipHL6Dgn1XGU/HQ++q8+Bddu0PjXAm1sdD41dwX+pr4Hk3Dih1BW2tjtViwvoJ90fIVUsNxSQDLmup0sdQL919qtmG9BPur8hWfKn3GslbeqHKpBOZTudRqPhV7Y61RYOkDXs4D+ejfxDWmwJu6FbNRykaoxU+BtTHguNaSZQ9ja+tgCdDuRvQ5eCTnkP7X/wCl/EVNwjCdVODe4INjcEaA8x51eXDAWWaWw8qoA4nhpfSHVn+H56H31b8bN2W+6fka8tGHq3gsKknZm8RlcKotGHwSxFmV8ylT7Lf80w6NyBoFPeW/mNU6OCwsCQDuASAfMDej8FipIQMr6HXKQCPb3c9K1S8O6e5Dr32PQom+pn/6bfytVRjNTQ9JHMbJYDNoSL7a3sDtvUMb0MWNwuzpyUuCcNW65vWU4hdQlSWqNWqUV84ewyG9aza1thXDb0aGF3Sbi5ghDhQwzhWU81Ia/t0FJEaOcF4LkZbsp3Q32PfvTnpPDmgta/aB+dU3CQGEkxsVNwQRy308RW/BGLx/MhNtS+RLi8MSNL38qn4L0lmwpyt2k5q23s7qYYTHx4jsvaKbkdkf8j/fhQ+O4cQcrj++8Gq6lWmaA1e6LPDxGLEZTEbNc3Q7jsn3io5UI0t76qPDsMyS3BOxsRuDvVswHSAHsYgeTgfzCsuTFpfsjxm0jIFphhp2X0Dbw5e6pJMFpmQhlOoIqJT3ioFbjNBbTo/pjI3fyPtoGM/Vj2/OpiNO8UPC31Y9vzNAVRrgj4EfrZfJP91PEakPAj9bN5J/up6laCMuQi+lJukXHkgUoxYO8crR5VYj6pC79oaAga2NOOVJelXAhioQCSpjbrFy7nsujx+TI7KfOjDTq9rgzu+xSsL05ifIJVZ+syhXVCpOfNlubWucjb91dTcewjoGRmZWNtY2uDnWPXkO26r7aVz9D8sbIjHV+sB2ZCHzqF8tvaaHPClCzIbr1t+X6vQWy/vXbzNbdGJ7xspeRDWKePrcqF7pI0TKVawdBmcEnaw57U/xvSZEWaMmWIQRwlpljD5esBIIUgi1gBcj7R2teq5goSjSFG7UsYQMwzZGC5etAO7HLHfvyCnuO6JPKkw68D9JigSQmK5BhUjMtpFAzXvaxtUZrHa1cfyr7BudA+M41OuIkUSHKmPw8IGWP9VLGjPHfLfdjY7+NKjxjBypnuyCzknK1hksGzAC66kAXGpNhTzHdGnMkkhmQFsRFiiOqa2aFAoT9bsQo1ryqTBkrKVBHWHQG11By5zYHmQTa/IVp8PihlWz4rgz5MksfK5LVisUqmy9Y3bMVurf9YAWMd7WzWBNr93Ki+jXGYxOEZsrE5ACCO2VLBDfZrd/PTfSqzw7GTqyFiCI5etBKlXkLKyuWOa9+2dTc6DlVh4RiY0klfMQshaRozGC5Z7Z0SQHKFYjmLi5tytbJhqLVWLHNb5H2L6V4bqnPWaCNnFgTmW+TMveLkewg7a1TRxGMBrkrlCk5gRo2ikC2tzpUknD5Gg6lpBlCGJOwLqp0GYgjMwGl7C/wqHE8Ezkkva6xgWT0WjYsrasbi5Onx51XBijjTojlyPIG4PFK4JXUg5T+yRYke4jw1qNeJR2zXOW2YNlazC+W6m3a1IAG5uLXvXS4R9O2LX7QVLBltbKLklddb3qKPgx6kRF7hMvVkL2gUIKFtbNa1the9V2JBR4lGl81wVKqwynMC/oXA5HvqWPi8d7dodsRm6MArt6KsbWF7i3mO+hZ+DFyzFwHZoj6BsBE2ZVAzX1bUkmu34MzZ/rAM8yTegdCmWy+nqOwuvn7FekZWOcxrK6BNZUh7LwtTisrK+bPakRmuG3rKyuCiOcXH99xqkTjtN/fOt1lbPD8MjkFWOq5YZi2BQt2j3nU7kbnwrKytOX3UJDliyH0x7fka7lrKyoy5KIedDZDnYXNrXtfT3U4x62Y2rKys8/eFj/AMn6At9agg/Vj2/M1lZSGhkXA/1s3kn++ny1usqxmkSnaguNsRh5SDYhGsRy0rKyguSKEmJ1hjY6sRqTufM86S45BkOg0rKyqw5ND4FGFPbH98q9CTZfIfIVusoeI7HQA8edG8j8q8oI+VZWVu/+dwzF43sdoKOw1ZWV6MjBHkLA0b7o/mWopNqyspEVMiogVlZRYCUbVIm1ZWUjGRIDWVlZShP/2Q=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8" descr="data:image/jpeg;base64,/9j/4AAQSkZJRgABAQAAAQABAAD/2wCEAAkGBhQSERUUEhQWFBUVGBkVFRYXFxYYFxQXFxgWFxQUFBYXHCYeFxkjGRQUHy8gIycpLCwsFR4xNTAqNSYrLCkBCQoKDgwOGg8PGiwlHyQsLCwsLDIsKSopLCwsKi0sKSwsLCwpLywsKSwpLCwsLCwsLCwsLCwsLCwsLCwsLCwsLP/AABEIAMIBAwMBIgACEQEDEQH/xAAbAAACAgMBAAAAAAAAAAAAAAAEBQMGAAECB//EAEYQAAIBAgQCBgYGCAUDBQEAAAECAwARBBIhMQVBBhMiUWFxMlKBkaGxByNCcsHRFDNigpKy4fAVQ1PC8XOi4hZjg5PSVP/EABoBAAMBAQEBAAAAAAAAAAAAAAECAwQABQb/xAAyEQACAgEDAgMGBgIDAQAAAAAAAQIRAxIhMRNBBFGRIjJSYaHRFHGBseHwI0IzwfEF/9oADAMBAAIRAxEAPwBxapFFRB6mjavnGe2jsLU2HAvrqOdQdcK6VydqUYuWEw+FZQAAPO96Wca6P4fLmR8rDUDcG3LwpREzDnXTuTVnn2rSiCwtO7YO4rQWtGpVSs7LnHV1nV1LlrYWhYaIuqrOrqcLWyKFhoHy0LjJACKZotQ4zANIyhQTvt7KaG7FlshbG9zapClEnhjoe0pHsrlkqj5FjwDOtcZKMMOl/ZUfV1xzCUXQeQrCtdKwsK4kkFSHNWrTJXUTXrvLRsFAxU8vjXLHvok1w5FMmCiC9aK12UvyqMxnxpgGitayV3fz+FSLDRBRDa1EJxJlGhIrkx0NOLVypgaJpuJs25NDM164BohUp7SFSBSfA1qjOrrKGoNAnXa7Gj8BGGGrW12POhWTWuW6VrhCEaIvm7VwQLcrWI8KXTKe0VuG1HeQ9GAHK1bGENJ4/pEwp9KKQexD/uoiPppgjuWXzQj+WpvDmXMWMs+PzGf6KwFRyxsAdNgeddL0lwJAy4gDzLj+YURDj8O+gxEbA6WzpSNTT3T9ArLBrZiMTm17UyQ7aHbupzJwnCullJBtuGBoZ4svNNvWtTZaXAMc9QAWFdKBUxblkJ8tRXLRH/SP9+VSstsRlK5lFq7EF+WTzJrifAsSuQl9721ttTR3dAbo6hF6Y8PxrRHS2tLcFgnOa5IsRoRRQw7A7X9p/GucnGWz3F2kqYdxXi5dCpA1pAUpji47Wutt6FKU3UlPeTsEYRiqiQldKjMdF9XWCKjZ1HPUXA22oDE4Ni9hc6Cnowp0/KpsJxIxMVAW9+Y199Ljmr3OmttiuYbBtmbcWtp76KGGI5U8xc5c3YD2AfhvQxA/u9CeRN7cBgttwBYR3WqDFCxFOEjvtQmL4LJI4yITYa925rsb1So6bSQJgo8wPhUwwhojhnCJI84cZTcEX5i1Hrhj3D40uSTjJo6Mo0IZ4gDY1LFgri9R8YcrIQRY2G1OOGqDEpzAEja2vzppNqNgckhY2DYeNK+I6WvpVqxMYUavv3WH4VX+kkCkRkG982+vq0cU7e50mmthKJhTmOLQUmigH9+VXaHAqqiyqdBsLHb41TLNKhI/MR9TW6ehl9Qj938qyodR+RQrnUa1xPwfFvY4c2TYgqjAt+94WpoYdasvAJFEZBIHaO5HcK043cqI5paY2jzyTgGP+1DC/nAv4Ghn4HiB6WBgPkki/I17DnU8x7xW1sDyrVpmmt0Y+t5o8Wl4SR6XDwPuyyj5ihW4fHzwky/dlU/zCvdmsa46kcxeruM06i/q/uL1Y91+32PChgYPUxSeyJvkRXSxIPRxOJTzik/2tXt7cPjO6L/CPyqE8FhO8SH91fyoact1/fqg9TH5Hj64+UejxI/vrMP5lNFQdIMWNBjcK/3mQfNBXqEnRrDn/KX3W+VDv0Owx3jHvP51J45N04L6fYbqw+f9/UokfSTHd2Fk+7Il/hJR+G6XY1dTgwfuP+WarFN9H+EbeMfD8RQ7fRpheSkeVh8hU+nTvR/fULnB8tieXpvJe8uCnv3i5/2iuI+ncIPainj81v8AjTlfo6jHoSyr5O4+TCsPQZ/s4qcebsfmxqUsUXu4vf8AP+R1OK2UgCDjsWKf6pi2QG4KlbXtbU77GicldjgMkDDPM0uYG2YLcWtfUAXvcb91dtCe/wCVZ5pRdcGrG7jsRiOsCVMkB7/gK2IT3/ClscLCJYbjTv8A60sfhknWFwDkz3vp6OmtqkfoEWN2xE2utg8lhfkBnrR+jiM7ySHzZz83q2Pw7V2n6GTqxXEv3D3msvZK38QQN9dfKosdxIBDbLe2lj+FCp9GeH5gnz/qTRGE+j3DROrqvaBuDZNPetKvC7XT9P5B1YJ8/v8AYhwnGowv1xRTyzMq3HhmNdN0owq/58S+Uq/K9Msd0ShmIMozEaDRBYb8lrhOhWGGyfGqfg3d0xXmgxTJ01wn/wDQh9t/kKh/9b4Uf5l/JJD8lqxDojh/U+LfnW16Mwf6Y+P51z8G1zF+q+xyzQX/AJ/JTsT0jwTsWfr2JsOzE9tPNa6HTWAIEWGchdBeJr+29qua9HIP9Nfj+dTf4JBbSNPdV/wrlCq4+e/7A68b7/39SiRY44vSKJ0y6nOFW99ra+HxofH5gRGykGPncEHNrYWPK3xr0McGh/00/hFIOluARAmRQt817AD1aV4JQjbX1KQzqcqKnDHrW26U4kaDDiw0BMh1tpfRaNwcF3Ht+Rr0GLBoFFlUbchSKGtvZMfJk6dHl3/qPF/6Ef8A9j//AJrK9U6gd1ZR6T+BfUl+K/P6fYqgw9DcQIUICRe7HUgcltv7aciKq70oYK8Y8/7+FZa1bGyMlZD1gty371/OpcFKMz6j0GtqNTYiw18aRnELb3nccuVd4aVc7aj0WG49U0eiUc7VDgTabn3/ANa7wWIbr17TBd/SNtNbb0nE62Hs7uYqLCToZUO2xtpz2GlFYmdKSaosa45+Tv72/OpMDxGUyEGR7BSdS1r5Tbfne1V0Trbbu+N/DwrnBSJ1t/2Tp+4xoLG/M6WlqqXoWg8WlA0kbn4/hU+E4tMYyxkN8wAuB3Enl5VVXnUg6bEj+Xw/a+FbwUqBG59ofJ/DwopTS5fqLKMH2XoWTE8emW1nO4+yPyo+bi0ym2YbD7I3sL/G9UfGyL32/vypi2KSw+6vreqvh413+RcSfqB48bfur0LNw3jkzhycvZIA7JG9/HwqX/HJesVLKcx7j+dVDhmLT6y7E7c203Pd4Cp/0xeuUByACL6vrrbuo68yfvMm8OPd0i2cSdmZc1tmtbzWhCtTPj0lYZPsg30I3I7wO41hWpyk5O5O2Jj9mKRyiaV0I6lRNK6Ca0pzmQYrj0iOq2TUX1v+ddvxuTKx7HZF9j3gHn41VsdjB1w+sNrDTPa23efGupsauRsrtcgD09tb+t4Vbq5viY6wY64Q7g6SykX7HuP51LNx+UFNU7S329/Oqxh8QLC7k/vf+VdTYjtJaQ2yjTMfDx8aVzy8amP0cV+6i0RcbkJAuupA28fOoxx2XMRmXTTb+tI8NiAWXtnccz3nx/ZNaivc3kbnzY9x/EUryZviYejjvhFgj4zKftDY8hyBP4UNDx6U/bG/qrS0MReztezet3EfOhcO50uz8+T99u7voa8r/wBn6sKw474RYoeLyswGca35L3EjlQ8PHJT/AJnwX8qWRsb+k32vX5Aju76GgYjdzz5nlvXasnxP1YeljvhFgbi8vr/BfyoHi+Id3IZswUmw00v5eygix9fw357gVNF2mc5swJ0N76a0YynftNiuEFukjnAoc407/kaOfikuQnrDo4HLax028K3w+Htj2/Kk+InIVvrB6frLsL/KjK3wclF8oYni03+q3w/KtUp6xv8AUHvWspal5spph8KLqF2qpdMWHXRi/Lx8e4VcAKoXT7isUOITrZFTsg9oNbXNzAI5HSq4o6pUjCpU7FLuMp1+yeTd/lW4JBnbXk3JvV8RS9+N4fKCZkAYaEh1U3OlmZQDTPDYQtdlOZWBsVFwbruDzFbHBrlFNafDNLILDfccj3VDgZB1ian7PLwPjRq4BtN915AcvE1DhMDYqxYbLoSo3B5k1yjtwFy3OlkFuf2eQ8f2q5wcg6w7+ieQ/wBM+NTCNBa8ij0ftoPWodMXh0ksZkzspIGcHTKQToO8/wB2odN1wc8i8ycyb6Hc93dH41vByjI9gdx3erLUQx8Gt5F3Prfsdw8D7qgxHSTBwKc0tgf2JDc2fw8RXdGT7A6sfMIxsg5ht+8d/lR7S6Ds/ZH2vBf2aWvxjDN67d3ZP4tRCdIorAdVI2gHor3D8qDxSrgPVj5nfDZbdZlW/m33u5amMp69bpY5l0zael5UOnHFF8mGYX9l999PGpBxmTMWGGueVzqLG+htSvG77eoVkVFt4UxLNcAaDbzO9MStVPgfTCNZVhxJEU0rKkSWds5Y6doAqNSOfOrgVrJODi9yUppvY7jXSulWgsHxyCSeTDJIDNEA0ket1VrWN7WPpLsdMwvvTILQaa5IOR5vjZQZgcrXsNLjuSu55hkPZI27j3+NDYjj0IJaSOQZdzlB0GXu30BqHDdLcJOvYZioNmOQjUAm3fzFa+lJrg2dWPFh2ElXKNG9w7/vVrEOmZN75V5eC+Nbg4thRoJAPMP31s4iByp61NAB6QG2TvHn7qTpyvgfqR8zrCumddea8j+34eVcxLFc9obHk3cvhXcIjzAh1NrfbX/3P6V3Hw4akHcHax5L4+NK4MKmvM3lj1sy+i/hz8aDghW47SfxL6/nTD/DjrudGG3eQO/xoROFkHUjQdx9e3dXKIdRLHCL7rs/2l8fGoIoNDr632v61MuAI7rWf43H40KnDGG4H2uYoUGwv9GNxqfSHM+rR3BoSFYm9iRa9/Ha9KDgTcaD0hsR6tNej0BAc8mII8fSoPgDY84enbFVLFMwVu0R2n58r7Vc+Hjtj++VUjEu9mOZh2n5nbu8q6JNP2n+R2GksO0fhW6hE0nrv7zWUaK2eiCvIvptaTK4zfV5YiV/azkX2r10CvPvpsGGXh7lmUYhzGEUsM7KJASQt72ADa7VXwd9VUeZka0uyk8IglkwkStKShiUZCSVy2HZK3takvBoXhxr4TrH6s3ZAL6HKH0F/VuPZXrfQnjHDE4XhnlmwyskKrIGkUOHVbMChOa9xoANbi29Jug3R98dxXEcTMTQ4bKyYXMmUvdBErqp5BAWJ9ZgBext6cXkuWrZb1/0ScoUqKymH6x3WJZpjGbOUyAK3qXZhdvAbViRxHDNiEWWVI7iTKBmjK+lnU2y20v592tXj6JZ48Dh8RhMayQYiCZ5H6xgmeNgtpkZrZ07J1HcO8VX+HMEwHHMU7LFDjjKcKjkK0l+uyuqGx7XWKB35T3VzjO6b8v18zuouyFLKq4ZcU2Gn/RjlJmIGVcxCgkZ8xGY2uBbuvTuX6Ppc64lYQ6JC5yhgC9yrKVLEC2XPuedTce43hz0TSMSxlzDBGFDC/WJJEXS3rAAkjkNa9C4JxRJuHx9VeQHDhQVsRmEQBW9976W76nP2abltbX9+YVkfwnmfQLgU2Ow6S9QArmQiU9Vk0dgEAzZ9NtV5b119KPQ1sPw2SUlNHjFlGurW3p39DfSiKPhkGHuGlVpgYwwzjtu5uvpAZSNSLa23qP6Z+kCycKdDlRmljCqWGZsrXay7mwAv50rcFnS1O743GvJ07pV+gXjuBw4doYizyzz/qoYlTOwAuzkuQqIObMR4XrMPHARilyYj9Iwi55MMxiVypGZXRw+RkI1zBtO69gat0o4nH/iuFxk4jlwkkAgD6vHG3asSVOmrD3t3Gn0HSDh69eMLEvWPBIjSwhGBBHZRnW5OY2IH7PleWnEkrUnfcpqzPuvoFfRnhRjcJHLNDLd+sbrc8fVG0rhUVQ/WaCw1QegddryfSTIuAihEMDFpp44usulluwZkAc6syqyjSwuSSDahPoi6SYZeGYeBprSjrQyBjdfrJG1A9EWYG501HfUf0vyx9RhJBIWVMZCXubhFAkux7v613+PraNHf+7Casmm22Q/SNOkWJ4RIcO8AXFMTHaNnNjDawhdwSdgL3q2QdLl/Skws0MuHllUvF1nVMsgW5YBonYBgATY93leofSJ0gwj4/hRjxELrFis0pV1KoLwEMzA2Asd9tD3Gpel/F4RxzhhMsYCCXOc62TrEIjzG9lzaWvvcUJx6iinGtn+lCRk1vZauCdKIJcbiMOIHimhRWmeRYlzJpk7aMxYWYEX2BqXAdM0maDJDN1WJZkhntH1blFkYkjPnQERPluovblVO4LxuEce4kwkje+GQIM62kaOOMuinYnskEC+x7qD4QBhZ8BJwvEGTDYyRRJgWcSdQGXNK6c06sE3OhBAuSDah0Ivt2X7CuTLe+CwTNZZ3U35n86826DovUYnKksrR4iVmCCKwSy5bGV1zMcrdlbnQbXF/STx2H05cNGANS4yrYd5JqifRtxnArhcV17BT+kSyA5rWjZUCE67XBF6ni9yVfLzNk7Uld9/Jh87QfoK45G62JyFVVhJlLliuQpsDmBG9trE3F9Q8NzYn9EeDq8QY+uVGKdtNQSrRsVuCCCCRseWtVfgXHI8LwVJIWzYnrjGy5uxErFiJJFXtWsANxqfC1NnaOLjUBOPEg/RnDYk5RGHs56qPKbWsV0BJu9tSa0dGS1JX3rffYn1dl9jnBAz4ibDR4Ofrof1iXQZfEsZMo5W1N76aXNcRMrJMyRT58OSs0VlEkZF75lJtbstqDrY0x4DiJIeM8ST9JjRz1RLyMFEmVLkBmFrgG9u4E8jWdHYcVLieJ46IZoZY2iD2ASbIlmkj2zKMh7Q3zedF2r/ACT7962Apfl3+QjwvGWeDr41xPVC+Zhl0CntEDOCwFrm34Gi5OOMsaSriHZZLCO2YtISdFVb7379iNaN6C9NUw/BlRxGQiyqVY9ti7SMqhd2zZrDT5Gqv+gvhsNw58Th2aPDzSSToym+SVoyAw3GiNvsW8apzJp7b1+YLdXXYfxdJcSJOqdmWQqXVXyHOt7nKwuL3GoJFRYPp5iJDIqRszRkq6lYwQTodSwF7g6A8qtGC4pwVpEMWHjL69qOxMa5TmdyG7C8tdbsKSdApuHviuJGV1Vf0gvEcwH1V37V/VGmviKnrTTenj7h3TXP7mcN6byTr1ixqQG1BBBDAWKkX7jVt6JY9pY3zIEylRpfW4JvrVG6BtghgcZNLKbxTyuEQgu0Vo8jKhIvcki+2nKrPF0pwmDwEeMBleLEMAq5F6xSM4IYZrD0G566Wvep5423GMe9FMc1s2y9YAdsVQZulUQLKVe4zrvpcnQ71YZumMMGMw2HcSF8T+rKrdRc2XPcgjXuBtubUsxXQLEZiRka5J3F9TfnWfGlBe2ueBnK5OmCDpdB/wC57v8AyrdcHoHif9Jf+2t1a8PkHVL4kejiBjzFbfCE21X2opNu67e331S8JxWeMgBiR3NrTzB9L1vllGXlmG3xrAtUXaYMmCa4ph83DpN1ZfDsqpHtAoHJNds/WHsm2pIPLQg2vrT6DFI/osDU1qLUp8t+pJZnDZxXoUvERqbdYENtRnZDbxFySDXGHlj6wZmRt9AGbWxt9m3xq14jg0L7ot+8Cx94pU/RAB8yOdPssBv94flQ6RoXiYyVPYrE+OljYhSLXuAVBGv9j3U24d0lkAtlQjwFvgKF4hwfFRsSFLrc8g4924qDDvf0ksf2Tb/tb86aSpbmhRxz7JjvDdLYFYlkyMfSYAa+ZG/tNNI+JYaW2qN94A299UiSKNibSAHubs/E6H30UuCIGq3HePzFdZJ+GxvjYuOI4PFKttbHkrkKf3QcvwpbiOhELeiSmtwABb3AVWsTiJEIKMy6efM99GcO6UYjmQ1vZ870dV7idDJD3ZDEdEGS+Qob76WJ87b0o4n0YlufqywO9rEHzp9B0sP24yPL+l6Yw9I4WNs1j3H+lFabuznPPHmNiDotw/KWDJayiwYaDXlerC2GU/ZX+EUQ2IVh2SD5VwaVvfkhKWp21RkeFUD0Vv8AdFdLCiksFUMRqwAuQORO5rtNq2wrk2RfIifjmEcfWIBf1kFcvwvATCwyDyJHjz0pZj+jUuUAJe19redLxw1l9OMj2U2tm9YYP3ZP1LIOh2HIORtDp9lh7bDWhZ+g2gyFOz6IK5beVr29lKVS2zEHzP41KnEZkBKyMbDTXxFDUhulkXEvVCDBfR1j48XiJXSFo8QQSqSliuS+W4dFD7+Fqb8S4fjlhdIw+ZlKAEtlAII1KhtBfa1G4TphPzCtb++6mcHTE/bj939mqzyKTTfYkoZYqqTKP0QTFYHDxwyCImLNkNsxszM51ZAU1Y7GrU3TSRTZo1b/AIpwvSuFvTBHmAR8bVn6RgpTYiMsdB2bH2ED8a6T1vU2LtFVLGKo+kMBBDYZQDvZVsfPSsGJ4e17w5b6GwI+RFMMVwrD27Kt7GIH/deqzPGoZlDroSLEkHQ8yRapa96TsrDHCXCaGycI4e+iMVJ0sDf2ag1Lh+HRRgrGS63GjAWBG1hSPCQESKdLX3DKfkaacImzGW/J/wAK5ybY/T092OcCg6wEgXF7HS4uNbd1HRY1FUFmsABcmgcEe17KCxzDqtwNtTe247galN00yEsanLcsS8ShP+Yn8QrKpSuLelF/9i/jWVq/Ey+BA/Bw+Ihix2bSRbn1l0PtGxrH4ZnuUIbvA3HmKLGAGjKQy941pTMhDkqSDfQjSsyN/wCQRhcKyNuR5aW9m1MMN0tkQ2cZgOf/AD+dQYPiLN2ZAHtz2b8jXAwCS3MbgnmpFm+Nde+4soxkqki0cP6TRS7Gx5ju/GmqOCLggjwrzteHlG1Hv/CjkxbxgFGPtPlzp1OjNPwae8WXmoZ8Gj+koPmNffvVcwfS+2kg9v8AX/inuF4rHIBZrX7/AO7GrLImjHLDkx70KMd0Jic3Qsh7vSHx1+NAN0Wlj9DXxQkH3aVcb1lBpMaPiMke9nnePmeNgHQPps4sdzsRauMNiIW3R4z4WYfga9ElhVhZgGHcQCPjSyXozCfRXJ93b3HSk0bbGiPik/eVFcjgDehIreF7H3NrQHE8GcxOU667VYcV0UP2SG89D+VJMfDiIXJGdVv5r+VTppmmOWMuGMeiCkF732Ghvbc7VY6Q9GMWz58wXYagWJ1O9PRXGXL77J02rom2vdXCnSuZj2W+6fkaJlrc3DxKNtmHt0okAMOR+NeeYaO3ep8Lj5UbHO66q/v1+IsaZZa5Rrl4L4WW+Xhsbbop9lAzdGIje11vobf1pVFx+ZTY2Pt/A/nTQ492UG9rjlXSyY0t0J0s0O4qn6Hqlystr99LOqAJUSISNLE2Nx52qwyb1V8TbO33j8zUVPW+DXi1VuwiTDNb0L+I1+VRYJAJk0sbjl4ioTHbUEr5XHyqbBYlzIgZywzDQ2PPv3puxVllaqpjsN230+0fmatDGqlicXMrvZzbM1gbMLXPI1PEiUdiPCQ2lU+NMeCSfrf+ofkKX4TGs8ihlXvuFsfhp8KM4KdJP+ofkK1JeZ0nsWbBP2vZS3iRHU6kDbU3tuO4E0Zw9tT5H8KA4lbqdTYaam5+VRmt0LDlikRj14/4x+NargRJ66fxfnWU1D38wjDK8bXW47xyPmKIhxsLnLIMjXsG3U+fdTTiGEaP9bbLylGi+AkH2D47fKq5icCbk2Njsf612n4gxkpq4jw4LLra45EbUikg1uPMGiuHTSR3F+yeR1H9KJwjwy9kko+1m2PkaSmhrrkjwHEZLZXtIBybf2NRvVq4svZJ1AY8+YBrr9CyHVfbQ3EIgQKVuwpLsDYvhrjcWqSBLeHl+IrUHEpIxa+de5tfjTBDG9t42Pfqp8jRsNtco7h4lJGLhsw7v6GmWD6TI2jCx/vkaUyYNl0OxGhHOlkyiuUmicsOPJuX6HEq3okH5+6pa8+wU7DZj4A/gdxTvD8fkT0xce8e8a++rRyJcmOfg5L3WWe1ckUDhuNI/h8R8KIkxqDmD5a07lBqzI8ck6aIpMMq6qoUnewAv52qMNrXP+IiQkAHTW58b/lWw1RtPguotKpE6nSuJ3sjHuU/I1tDpUeKPYb7p+Rrha3KnFxG/pxDzQ2+B0qXrIW+0UPc4t/3Cook01FSGIGp2etp8iQ4JhqpzDfQhhb500gPYXyFIhhADcaeVx8qdQnsL5CknwTmn3JJDVVm4oM7Bowe0dVJB3PfcVZ3NVjE4NwzEi4JJ+PftTYu4Io2MVE32mT7wuPePyqTCQgSoQysMw2N/hvQMkQ5gj+/Ct8JjAnW3fVqVDOy2mqnPjYizBlde0dRZhudbaVa6qOJ4e5LFQHFyeyb8z3UmJLexTrC5DIpSQNrtYhh42Io3gp7L/8AUb8KT8OjImFwQbGmvBP1Z++34VqqhJMf8PPpfdNBcTQGEAkDUb3/AAovAbP9w0q4ubxAeI/Gp6NU0hVLSmwEYTxT+JfxNZQHUmsrV+G+ZD8Q/I9cYXFqRY3gTJcwWI3MLGy//G32D4beVPAa2KgmmtzLGTi7RTAgbNluGX0kYWdD3MPxpBPBXonEuDpNYm6uNFkXR18L8x4HSq1jMF1Jy4hQF2WdR2D3CQfYb4dxpHDTvE9DF4hS2lyAcL4tIvZbtr3N+BpnlWS+TTS9jvfXbv5UJLgsvK45EbHyofEjYgkEe8VBpM0pd0EyYI7EWoiGHS1DYbjpAyzDOvfzFNIoVcZo2zeHMUjTQdde8CzMUF19x291Rx42N9JFynvX8R/xU+LFxY76/Kl5irjlG9w5uFc0IceG/tG9QhSKjwQK6qSCKY/pl9JVv+0N/bRs65R+YLlB1tY940ouFuwK5bBKwvGwbw2P9a5hb6sUkgNqS2OuEzXlkHcq/NqbCkPBm+ul+6vzani1dLYy5V7TCF2qHGSFY3I3CsR7AakU6VBj9YpB3o38pomdLcqGH6Q3/WRg+K6H8vhR8WKik9F7HuYW+O1V5cMw5X+daZRfuNM4I9Gq4LLJh2UX5d+494o2A9hfIfKqph53U2VzY6EX3B3q0YY9hPuj5VDJGgO3yTNvVHGIdXYoxHaOx8TV3beqa0ULMbNka59IW1v6w094qmDuAkHGH+2qv42yn3rU/DsTG8yZQytfUGxFrHYig5eGyAXHaHfuPetb4CCMQtxbf5GrNKmcXE1QJhYkglTc94O9Xxmqi/43ydVcfwn4afCkwJ70CVE/DsW7SWdiwAJF9Tt370fwaS0X77/OleExERe8YZTlNwbW25EflRfBmvEPNvnWnSSbLBg59H+4aV8QxqAhCRm3I+RNMMMv1Up7o2PwNVRIlJ1JudSTrfxvT4seqV+RLJOlQwzH/isocQjv+ArK1GY9bIrAagmxyLuw8tz7hQcvGPVX3/lXjOWk6OKcuENL1DiJUsQ5FiLEGxuOYI50kfiDtu1vLSolOtB52uEaI+Ef+zFHH8UmCyvFdoWbK0TbKSCbxk6qNPR2reDxEeJBaE30BKndTc6WrXSyAPAARftj5NVQwkDQ3KMVIIIINiNP6VaKWWF9zTG4cFskwJ5g0Rh4ittxbmKE4X0tWSyYkBW2Eg2P3hypy+HK6jVTsRqCKjKLjsy0Zp7M1LjL5esItf0ra7HcVtuG3GZDmHhQmMAKjv8A6GhMNM8ZuhI8OXupKO0te6MFitRCpXOG4oko+sXKfWG3tqeXBsBdTmHeKVoDn2lsyB4Bvse8VHB+rHkanEumtDR6Rj21wyvuRcEP10vknzan6mq9wM/Wy+SfNqfI1aDNk5JwdKH4hIVikINiEYg9xCm1TX0obiSXhkHejD3qaCIJFNg49m/Wxhv2l7Le3kfdRipHL6Dgn1XGU/HQ++q8+Bddu0PjXAm1sdD41dwX+pr4Hk3Dih1BW2tjtViwvoJ90fIVUsNxSQDLmup0sdQL919qtmG9BPur8hWfKn3GslbeqHKpBOZTudRqPhV7Y61RYOkDXs4D+ejfxDWmwJu6FbNRykaoxU+BtTHguNaSZQ9ja+tgCdDuRvQ5eCTnkP7X/wCl/EVNwjCdVODe4INjcEaA8x51eXDAWWaWw8qoA4nhpfSHVn+H56H31b8bN2W+6fka8tGHq3gsKknZm8RlcKotGHwSxFmV8ylT7Lf80w6NyBoFPeW/mNU6OCwsCQDuASAfMDej8FipIQMr6HXKQCPb3c9K1S8O6e5Dr32PQom+pn/6bfytVRjNTQ9JHMbJYDNoSL7a3sDtvUMb0MWNwuzpyUuCcNW65vWU4hdQlSWqNWqUV84ewyG9aza1thXDb0aGF3Sbi5ghDhQwzhWU81Ia/t0FJEaOcF4LkZbsp3Q32PfvTnpPDmgta/aB+dU3CQGEkxsVNwQRy308RW/BGLx/MhNtS+RLi8MSNL38qn4L0lmwpyt2k5q23s7qYYTHx4jsvaKbkdkf8j/fhQ+O4cQcrj++8Gq6lWmaA1e6LPDxGLEZTEbNc3Q7jsn3io5UI0t76qPDsMyS3BOxsRuDvVswHSAHsYgeTgfzCsuTFpfsjxm0jIFphhp2X0Dbw5e6pJMFpmQhlOoIqJT3ioFbjNBbTo/pjI3fyPtoGM/Vj2/OpiNO8UPC31Y9vzNAVRrgj4EfrZfJP91PEakPAj9bN5J/up6laCMuQi+lJukXHkgUoxYO8crR5VYj6pC79oaAga2NOOVJelXAhioQCSpjbrFy7nsujx+TI7KfOjDTq9rgzu+xSsL05ifIJVZ+syhXVCpOfNlubWucjb91dTcewjoGRmZWNtY2uDnWPXkO26r7aVz9D8sbIjHV+sB2ZCHzqF8tvaaHPClCzIbr1t+X6vQWy/vXbzNbdGJ7xspeRDWKePrcqF7pI0TKVawdBmcEnaw57U/xvSZEWaMmWIQRwlpljD5esBIIUgi1gBcj7R2teq5goSjSFG7UsYQMwzZGC5etAO7HLHfvyCnuO6JPKkw68D9JigSQmK5BhUjMtpFAzXvaxtUZrHa1cfyr7BudA+M41OuIkUSHKmPw8IGWP9VLGjPHfLfdjY7+NKjxjBypnuyCzknK1hksGzAC66kAXGpNhTzHdGnMkkhmQFsRFiiOqa2aFAoT9bsQo1ryqTBkrKVBHWHQG11By5zYHmQTa/IVp8PihlWz4rgz5MksfK5LVisUqmy9Y3bMVurf9YAWMd7WzWBNr93Ki+jXGYxOEZsrE5ACCO2VLBDfZrd/PTfSqzw7GTqyFiCI5etBKlXkLKyuWOa9+2dTc6DlVh4RiY0klfMQshaRozGC5Z7Z0SQHKFYjmLi5tytbJhqLVWLHNb5H2L6V4bqnPWaCNnFgTmW+TMveLkewg7a1TRxGMBrkrlCk5gRo2ikC2tzpUknD5Gg6lpBlCGJOwLqp0GYgjMwGl7C/wqHE8Ezkkva6xgWT0WjYsrasbi5Onx51XBijjTojlyPIG4PFK4JXUg5T+yRYke4jw1qNeJR2zXOW2YNlazC+W6m3a1IAG5uLXvXS4R9O2LX7QVLBltbKLklddb3qKPgx6kRF7hMvVkL2gUIKFtbNa1the9V2JBR4lGl81wVKqwynMC/oXA5HvqWPi8d7dodsRm6MArt6KsbWF7i3mO+hZ+DFyzFwHZoj6BsBE2ZVAzX1bUkmu34MzZ/rAM8yTegdCmWy+nqOwuvn7FekZWOcxrK6BNZUh7LwtTisrK+bPakRmuG3rKyuCiOcXH99xqkTjtN/fOt1lbPD8MjkFWOq5YZi2BQt2j3nU7kbnwrKytOX3UJDliyH0x7fka7lrKyoy5KIedDZDnYXNrXtfT3U4x62Y2rKys8/eFj/AMn6At9agg/Vj2/M1lZSGhkXA/1s3kn++ny1usqxmkSnaguNsRh5SDYhGsRy0rKyguSKEmJ1hjY6sRqTufM86S45BkOg0rKyqw5ND4FGFPbH98q9CTZfIfIVusoeI7HQA8edG8j8q8oI+VZWVu/+dwzF43sdoKOw1ZWV6MjBHkLA0b7o/mWopNqyspEVMiogVlZRYCUbVIm1ZWUjGRIDWVlZShP/2Q=="/>
          <p:cNvSpPr>
            <a:spLocks noChangeAspect="1" noChangeArrowheads="1"/>
          </p:cNvSpPr>
          <p:nvPr/>
        </p:nvSpPr>
        <p:spPr bwMode="auto">
          <a:xfrm>
            <a:off x="520700" y="3000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271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Banned Books in the United States Today???</vt:lpstr>
      <vt:lpstr>Steps of the PPA (Public Policy Analyst)</vt:lpstr>
      <vt:lpstr>  So What’s the Problem?Click HERE to access the PPA       on how to define a problem There can be a lack of access to controversial “literature” TODAY in the U.S.A.</vt:lpstr>
      <vt:lpstr>Prove it!</vt:lpstr>
      <vt:lpstr>Your turn! Which books have you read were banned or challenged?</vt:lpstr>
      <vt:lpstr>WHY? Pourquoi? Por qué?</vt:lpstr>
      <vt:lpstr>       To Ban or Not to Ban?!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Banned Books in the United States Today???</dc:title>
  <dc:creator>Steven Davis</dc:creator>
  <cp:lastModifiedBy>Joe Montecalvo</cp:lastModifiedBy>
  <cp:revision>17</cp:revision>
  <dcterms:created xsi:type="dcterms:W3CDTF">2013-03-06T20:51:40Z</dcterms:created>
  <dcterms:modified xsi:type="dcterms:W3CDTF">2013-03-28T15:21:42Z</dcterms:modified>
</cp:coreProperties>
</file>