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8296-2677-4326-818A-1ABFB986E38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5BD4-03FC-4EA2-BB5A-37D547513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6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8296-2677-4326-818A-1ABFB986E38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5BD4-03FC-4EA2-BB5A-37D547513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7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8296-2677-4326-818A-1ABFB986E38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5BD4-03FC-4EA2-BB5A-37D547513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1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8296-2677-4326-818A-1ABFB986E38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5BD4-03FC-4EA2-BB5A-37D547513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0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8296-2677-4326-818A-1ABFB986E38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5BD4-03FC-4EA2-BB5A-37D547513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4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8296-2677-4326-818A-1ABFB986E38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5BD4-03FC-4EA2-BB5A-37D547513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3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8296-2677-4326-818A-1ABFB986E38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5BD4-03FC-4EA2-BB5A-37D547513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4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8296-2677-4326-818A-1ABFB986E38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5BD4-03FC-4EA2-BB5A-37D547513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8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8296-2677-4326-818A-1ABFB986E38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5BD4-03FC-4EA2-BB5A-37D547513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2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8296-2677-4326-818A-1ABFB986E38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5BD4-03FC-4EA2-BB5A-37D547513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6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8296-2677-4326-818A-1ABFB986E38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5BD4-03FC-4EA2-BB5A-37D547513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0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38296-2677-4326-818A-1ABFB986E382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5BD4-03FC-4EA2-BB5A-37D547513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6.doc" TargetMode="External"/><Relationship Id="rId2" Type="http://schemas.openxmlformats.org/officeDocument/2006/relationships/hyperlink" Target="http://www2.maxwell.syr.edu/plegal/TIPS/bestsol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gather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solutions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orksheet5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PowerPoint by Irma Farrow</a:t>
            </a:r>
            <a:br>
              <a:rPr lang="en-US" dirty="0" smtClean="0"/>
            </a:br>
            <a:r>
              <a:rPr lang="en-US" dirty="0" smtClean="0"/>
              <a:t>ifarrow@uticaschools.org</a:t>
            </a:r>
            <a:br>
              <a:rPr lang="en-US" dirty="0" smtClean="0"/>
            </a:br>
            <a:r>
              <a:rPr lang="en-US" dirty="0" smtClean="0"/>
              <a:t>April 1, 2013</a:t>
            </a:r>
            <a:br>
              <a:rPr lang="en-US" dirty="0" smtClean="0"/>
            </a:br>
            <a:r>
              <a:rPr lang="en-US" dirty="0" smtClean="0"/>
              <a:t>T.R. Proctor High School</a:t>
            </a:r>
            <a:br>
              <a:rPr lang="en-US" dirty="0" smtClean="0"/>
            </a:br>
            <a:r>
              <a:rPr lang="en-US" dirty="0" smtClean="0"/>
              <a:t>English Language Arts</a:t>
            </a:r>
            <a:br>
              <a:rPr lang="en-US" dirty="0" smtClean="0"/>
            </a:br>
            <a:r>
              <a:rPr lang="en-US" dirty="0" smtClean="0"/>
              <a:t>Utica New York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Effectiveness vs. feasibility defined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Selecting the best public policy solution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Complete worksheet for best policy to deal with teenage sexual activity</a:t>
            </a:r>
          </a:p>
          <a:p>
            <a:r>
              <a:rPr lang="en-US" dirty="0">
                <a:hlinkClick r:id="rId3"/>
              </a:rPr>
              <a:t>http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www2.maxwell.syr.edu/plegal/TIPS/worksheet6.doc</a:t>
            </a:r>
            <a:endParaRPr lang="en-US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555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Teenage Sexual Activity</a:t>
            </a:r>
            <a:br>
              <a:rPr lang="en-US" dirty="0" smtClean="0"/>
            </a:br>
            <a:r>
              <a:rPr lang="en-US" dirty="0" smtClean="0"/>
              <a:t>and Proctor High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2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1158486"/>
            <a:ext cx="5489003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Steps for PPA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Public Policy Analyst</a:t>
            </a:r>
          </a:p>
          <a:p>
            <a:pPr algn="ctr"/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n-US" sz="4000" dirty="0" smtClean="0">
                <a:latin typeface="Arial" pitchFamily="34" charset="0"/>
                <a:cs typeface="Arial" pitchFamily="34" charset="0"/>
                <a:hlinkClick r:id="rId2"/>
              </a:rPr>
              <a:t>Define the problem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 startAt="2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Gather evidence</a:t>
            </a:r>
          </a:p>
          <a:p>
            <a:pPr marL="342900" indent="-342900">
              <a:buAutoNum type="arabicPeriod" startAt="2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Identify causes</a:t>
            </a:r>
          </a:p>
          <a:p>
            <a:pPr marL="342900" indent="-342900">
              <a:buAutoNum type="arabicPeriod" startAt="2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Evaluate a policy</a:t>
            </a:r>
          </a:p>
          <a:p>
            <a:pPr marL="342900" indent="-342900">
              <a:buAutoNum type="arabicPeriod" startAt="2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Develop solutions</a:t>
            </a:r>
          </a:p>
          <a:p>
            <a:pPr marL="342900" indent="-342900">
              <a:buAutoNum type="arabicPeriod" startAt="2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Select a best solution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98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Teenage Sexual Activity</a:t>
            </a:r>
            <a:br>
              <a:rPr lang="en-US" dirty="0" smtClean="0"/>
            </a:br>
            <a:r>
              <a:rPr lang="en-US" dirty="0" smtClean="0"/>
              <a:t>Is it a problem?</a:t>
            </a:r>
            <a:endParaRPr lang="en-US" dirty="0"/>
          </a:p>
        </p:txBody>
      </p:sp>
      <p:pic>
        <p:nvPicPr>
          <p:cNvPr id="1026" name="Picture 2" descr="C:\Users\isenchyna\AppData\Local\Microsoft\Windows\Temporary Internet Files\Content.IE5\MNQZXFL6\MP900440325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54102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59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Gather the Evidence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three stories identify the character involved in teenage sexual activity and how it affects them.</a:t>
            </a:r>
          </a:p>
          <a:p>
            <a:endParaRPr lang="en-US" dirty="0" smtClean="0"/>
          </a:p>
          <a:p>
            <a:r>
              <a:rPr lang="en-US" dirty="0" smtClean="0"/>
              <a:t>Romeo and Juliet by William Shakespeare</a:t>
            </a:r>
          </a:p>
          <a:p>
            <a:r>
              <a:rPr lang="en-US" dirty="0" smtClean="0"/>
              <a:t>Speak by Lori Halsey Anderson</a:t>
            </a:r>
          </a:p>
          <a:p>
            <a:r>
              <a:rPr lang="en-US" dirty="0" smtClean="0"/>
              <a:t>The Crucible by Arthur Miller</a:t>
            </a:r>
          </a:p>
          <a:p>
            <a:r>
              <a:rPr lang="en-US" dirty="0" smtClean="0"/>
              <a:t>To Kill A Mockingbird by Harper Lee</a:t>
            </a:r>
          </a:p>
          <a:p>
            <a:r>
              <a:rPr lang="en-US" dirty="0" smtClean="0"/>
              <a:t>The Scarlet Letter by Nathaniel Hawthorne</a:t>
            </a:r>
          </a:p>
          <a:p>
            <a:r>
              <a:rPr lang="en-US" dirty="0" smtClean="0"/>
              <a:t>Twilight by Stephanie Meyers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3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 of four discuss reasons teenagers have sex.</a:t>
            </a:r>
          </a:p>
          <a:p>
            <a:r>
              <a:rPr lang="en-US" dirty="0" smtClean="0"/>
              <a:t>Are they similar to the characters in the novels discussed earlier?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18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Parents do about teenage sex?</a:t>
            </a:r>
          </a:p>
          <a:p>
            <a:r>
              <a:rPr lang="en-US" dirty="0" smtClean="0"/>
              <a:t>What does the School do about teenage sex?</a:t>
            </a:r>
          </a:p>
          <a:p>
            <a:r>
              <a:rPr lang="en-US" dirty="0" smtClean="0"/>
              <a:t>What does the Community do about teenage sex?</a:t>
            </a:r>
          </a:p>
          <a:p>
            <a:r>
              <a:rPr lang="en-US" dirty="0" smtClean="0"/>
              <a:t>What do Teenagers do about teenage sex?</a:t>
            </a:r>
          </a:p>
          <a:p>
            <a:r>
              <a:rPr lang="en-US" dirty="0" smtClean="0"/>
              <a:t>Is abstinence the best policy?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6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are the possible solutions to teenage sex?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http://www2.maxwell.syr.edu/plegal/TIPS/solutions.html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 there negative consequences to teenagers engaging in sex?</a:t>
            </a:r>
            <a:endParaRPr lang="en-US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What are possible solutions to the problem?</a:t>
            </a:r>
          </a:p>
          <a:p>
            <a:r>
              <a:rPr lang="en-US" dirty="0" smtClean="0">
                <a:hlinkClick r:id="rId2"/>
              </a:rPr>
              <a:t>Worksheet5: Developing public policy solutions</a:t>
            </a:r>
            <a:endParaRPr lang="en-US" dirty="0"/>
          </a:p>
          <a:p>
            <a:r>
              <a:rPr lang="en-US" dirty="0" smtClean="0"/>
              <a:t>In groups of four decide what each character could have done differently about the conflict of teenage sex. </a:t>
            </a:r>
          </a:p>
          <a:p>
            <a:r>
              <a:rPr lang="en-US" dirty="0" smtClean="0"/>
              <a:t>Were the characters happy in love of did it complicate their lives?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4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245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      PowerPoint by Irma Farrow ifarrow@uticaschools.org April 1, 2013 T.R. Proctor High School English Language Arts Utica New York </vt:lpstr>
      <vt:lpstr>Teenage Sexual Activity and Proctor High School</vt:lpstr>
      <vt:lpstr>PowerPoint Presentation</vt:lpstr>
      <vt:lpstr>Teenage Sexual Activity Is it a problem?</vt:lpstr>
      <vt:lpstr>Gather the Evidence </vt:lpstr>
      <vt:lpstr>Why does it happen?</vt:lpstr>
      <vt:lpstr>What is the policy?</vt:lpstr>
      <vt:lpstr>What are the possible solutions to teenage sex?  http://www2.maxwell.syr.edu/plegal/TIPS/solutions.html</vt:lpstr>
      <vt:lpstr>PowerPoint Presentation</vt:lpstr>
      <vt:lpstr>Best Policy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Teenage Sexual Activity</dc:title>
  <dc:creator>Steven Davis</dc:creator>
  <cp:lastModifiedBy>Joe Montecalvo</cp:lastModifiedBy>
  <cp:revision>19</cp:revision>
  <dcterms:created xsi:type="dcterms:W3CDTF">2013-03-06T20:51:16Z</dcterms:created>
  <dcterms:modified xsi:type="dcterms:W3CDTF">2013-03-26T18:26:42Z</dcterms:modified>
</cp:coreProperties>
</file>