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1" r:id="rId6"/>
    <p:sldId id="259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8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7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5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3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8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78B4-8FFD-4A22-BC41-9BB779EE775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F3F2F-0111-4639-ACC1-10D85D70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4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usppaep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usppaep1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Meat Inspection Act, 1906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Justin DeLong</a:t>
            </a:r>
          </a:p>
          <a:p>
            <a:r>
              <a:rPr lang="en-US" dirty="0" smtClean="0"/>
              <a:t>Proctor High School</a:t>
            </a:r>
          </a:p>
          <a:p>
            <a:r>
              <a:rPr lang="en-US" dirty="0" smtClean="0"/>
              <a:t>Utica,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9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995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5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800" dirty="0" smtClean="0">
                <a:solidFill>
                  <a:srgbClr val="365F91"/>
                </a:solidFill>
                <a:latin typeface="Times New Roman"/>
                <a:ea typeface="Calibri"/>
              </a:rPr>
              <a:t>	</a:t>
            </a:r>
            <a:r>
              <a:rPr lang="en-US" b="1" smtClean="0">
                <a:solidFill>
                  <a:srgbClr val="365F91"/>
                </a:solidFill>
                <a:ea typeface="Times New Roman"/>
              </a:rPr>
              <a:t> Review </a:t>
            </a:r>
            <a:r>
              <a:rPr lang="en-US" b="1" dirty="0" smtClean="0">
                <a:solidFill>
                  <a:srgbClr val="365F91"/>
                </a:solidFill>
                <a:ea typeface="Times New Roman"/>
              </a:rPr>
              <a:t>the steps and guidelines describe in the link below.   </a:t>
            </a:r>
            <a:r>
              <a:rPr lang="en-US" dirty="0" smtClean="0">
                <a:solidFill>
                  <a:srgbClr val="365F91"/>
                </a:solidFill>
                <a:ea typeface="Times New Roman"/>
                <a:hlinkClick r:id="rId2"/>
              </a:rPr>
              <a:t>Evaluate the Policy</a:t>
            </a:r>
            <a:r>
              <a:rPr lang="en-US" dirty="0" smtClean="0">
                <a:solidFill>
                  <a:srgbClr val="365F91"/>
                </a:solidFill>
                <a:ea typeface="Times New Roman"/>
              </a:rPr>
              <a:t> </a:t>
            </a:r>
            <a:r>
              <a:rPr lang="en-US" b="1" dirty="0" smtClean="0">
                <a:solidFill>
                  <a:srgbClr val="365F91"/>
                </a:solidFill>
                <a:ea typeface="Times New Roman"/>
              </a:rPr>
              <a:t>using the American History Public Policy Analyst (AHPPA) format. </a:t>
            </a:r>
            <a:endParaRPr lang="en-US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Unsanitary Conditions in the Meat Processing Plants,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2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2509"/>
            <a:ext cx="54292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9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34278"/>
            <a:ext cx="6019800" cy="436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13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381000"/>
            <a:ext cx="54578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55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365F91"/>
                </a:solidFill>
                <a:ea typeface="Times New Roman"/>
              </a:rPr>
              <a:t>The 4 Steps of the American History Public Policy Analyst (AHPPA)</a:t>
            </a:r>
            <a:r>
              <a:rPr lang="en-US" b="1" dirty="0" smtClean="0">
                <a:solidFill>
                  <a:srgbClr val="365F91"/>
                </a:solidFill>
                <a:ea typeface="Times New Roman"/>
              </a:rPr>
              <a:t/>
            </a:r>
            <a:br>
              <a:rPr lang="en-US" b="1" dirty="0" smtClean="0">
                <a:solidFill>
                  <a:srgbClr val="365F91"/>
                </a:solidFill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effectLst/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>
                <a:solidFill>
                  <a:srgbClr val="365F91"/>
                </a:solidFill>
                <a:ea typeface="Calibri"/>
              </a:rPr>
              <a:t>1.</a:t>
            </a:r>
            <a:r>
              <a:rPr lang="en-US" sz="800" dirty="0" smtClean="0">
                <a:solidFill>
                  <a:srgbClr val="365F91"/>
                </a:solidFill>
                <a:effectLst/>
                <a:latin typeface="Times New Roman"/>
                <a:ea typeface="Calibri"/>
              </a:rPr>
              <a:t> 	</a:t>
            </a:r>
            <a:r>
              <a:rPr lang="en-US" dirty="0" smtClean="0">
                <a:solidFill>
                  <a:srgbClr val="365F91"/>
                </a:solidFill>
                <a:ea typeface="Times New Roman"/>
              </a:rPr>
              <a:t>Define </a:t>
            </a:r>
            <a:r>
              <a:rPr lang="en-US" dirty="0">
                <a:solidFill>
                  <a:srgbClr val="365F91"/>
                </a:solidFill>
                <a:ea typeface="Times New Roman"/>
              </a:rPr>
              <a:t>the Problem</a:t>
            </a:r>
            <a:endParaRPr lang="en-US" sz="1400" dirty="0" smtClean="0">
              <a:effectLst/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>
                <a:solidFill>
                  <a:srgbClr val="365F91"/>
                </a:solidFill>
                <a:ea typeface="Calibri"/>
              </a:rPr>
              <a:t>2.</a:t>
            </a:r>
            <a:r>
              <a:rPr lang="en-US" sz="800" dirty="0" smtClean="0">
                <a:solidFill>
                  <a:srgbClr val="365F91"/>
                </a:solidFill>
                <a:effectLst/>
                <a:latin typeface="Times New Roman"/>
                <a:ea typeface="Calibri"/>
              </a:rPr>
              <a:t> 	</a:t>
            </a:r>
            <a:r>
              <a:rPr lang="en-US" dirty="0" smtClean="0">
                <a:solidFill>
                  <a:srgbClr val="365F91"/>
                </a:solidFill>
                <a:ea typeface="Times New Roman"/>
              </a:rPr>
              <a:t>Gather </a:t>
            </a:r>
            <a:r>
              <a:rPr lang="en-US" dirty="0">
                <a:solidFill>
                  <a:srgbClr val="365F91"/>
                </a:solidFill>
                <a:ea typeface="Times New Roman"/>
              </a:rPr>
              <a:t>the Evidence</a:t>
            </a:r>
            <a:endParaRPr lang="en-US" sz="1400" dirty="0" smtClean="0">
              <a:effectLst/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>
                <a:solidFill>
                  <a:srgbClr val="365F91"/>
                </a:solidFill>
                <a:ea typeface="Calibri"/>
              </a:rPr>
              <a:t>3.</a:t>
            </a:r>
            <a:r>
              <a:rPr lang="en-US" sz="800" dirty="0" smtClean="0">
                <a:solidFill>
                  <a:srgbClr val="365F91"/>
                </a:solidFill>
                <a:effectLst/>
                <a:latin typeface="Times New Roman"/>
                <a:ea typeface="Calibri"/>
              </a:rPr>
              <a:t> 	</a:t>
            </a:r>
            <a:r>
              <a:rPr lang="en-US" dirty="0" smtClean="0">
                <a:solidFill>
                  <a:srgbClr val="365F91"/>
                </a:solidFill>
                <a:ea typeface="Times New Roman"/>
              </a:rPr>
              <a:t>Identify </a:t>
            </a:r>
            <a:r>
              <a:rPr lang="en-US" dirty="0">
                <a:solidFill>
                  <a:srgbClr val="365F91"/>
                </a:solidFill>
                <a:ea typeface="Times New Roman"/>
              </a:rPr>
              <a:t>the Causes</a:t>
            </a:r>
            <a:endParaRPr lang="en-US" sz="1400" dirty="0" smtClean="0">
              <a:effectLst/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>
                <a:solidFill>
                  <a:srgbClr val="365F91"/>
                </a:solidFill>
                <a:ea typeface="Calibri"/>
              </a:rPr>
              <a:t>4.</a:t>
            </a:r>
            <a:r>
              <a:rPr lang="en-US" sz="800" dirty="0" smtClean="0">
                <a:solidFill>
                  <a:srgbClr val="365F91"/>
                </a:solidFill>
                <a:effectLst/>
                <a:latin typeface="Times New Roman"/>
                <a:ea typeface="Calibri"/>
              </a:rPr>
              <a:t> 	</a:t>
            </a:r>
            <a:r>
              <a:rPr lang="en-US" dirty="0" smtClean="0">
                <a:solidFill>
                  <a:srgbClr val="365F91"/>
                </a:solidFill>
                <a:ea typeface="Times New Roman"/>
                <a:hlinkClick r:id="rId2"/>
              </a:rPr>
              <a:t>Evaluate </a:t>
            </a:r>
            <a:r>
              <a:rPr lang="en-US" dirty="0">
                <a:solidFill>
                  <a:srgbClr val="365F91"/>
                </a:solidFill>
                <a:ea typeface="Times New Roman"/>
                <a:hlinkClick r:id="rId2"/>
              </a:rPr>
              <a:t>the Policy</a:t>
            </a:r>
            <a:endParaRPr lang="en-US" sz="140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0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Muckraker Upton Sinclair wrote the </a:t>
            </a:r>
            <a:r>
              <a:rPr lang="en-US" sz="2400" u="sng" dirty="0" smtClean="0"/>
              <a:t>Jungle</a:t>
            </a:r>
            <a:r>
              <a:rPr lang="en-US" sz="2400" dirty="0" smtClean="0"/>
              <a:t> about the workers and unsanitary conditions in the Meat Packing Plants.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405759" cy="52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87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Theodore Roosevelt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79" y="1600200"/>
            <a:ext cx="6387521" cy="42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8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Progressive President Theodore Roosevelt (1901-1909)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76416"/>
            <a:ext cx="4114800" cy="53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9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67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Meat Inspection Act, 1906</vt:lpstr>
      <vt:lpstr>Unsanitary Conditions in the Meat Processing Plants, early 20th Century</vt:lpstr>
      <vt:lpstr>PowerPoint Presentation</vt:lpstr>
      <vt:lpstr>PowerPoint Presentation</vt:lpstr>
      <vt:lpstr>PowerPoint Presentation</vt:lpstr>
      <vt:lpstr>The 4 Steps of the American History Public Policy Analyst (AHPPA) </vt:lpstr>
      <vt:lpstr>Muckraker Upton Sinclair wrote the Jungle about the workers and unsanitary conditions in the Meat Packing Plants.</vt:lpstr>
      <vt:lpstr>Theodore Roosevelt </vt:lpstr>
      <vt:lpstr>Progressive President Theodore Roosevelt (1901-1909)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Davis</dc:creator>
  <cp:lastModifiedBy>Joe Montecalvo</cp:lastModifiedBy>
  <cp:revision>12</cp:revision>
  <dcterms:created xsi:type="dcterms:W3CDTF">2013-03-06T20:51:39Z</dcterms:created>
  <dcterms:modified xsi:type="dcterms:W3CDTF">2013-04-22T17:10:55Z</dcterms:modified>
</cp:coreProperties>
</file>