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4AA3F-7176-416B-A1CF-9E676A65C057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86A2D-8296-4DAD-BBA7-B3803A860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0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A2D-8296-4DAD-BBA7-B3803A860C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CD6AD-DB2F-403E-8DF7-C34F378E2AE2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52AD0A-8F98-4D64-8DAA-D1639F23E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dham.edu/halsall/mod/indexlibrorum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worksheet4gh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worksheet5gh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intro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the controlling/elimination of speech or other public communication which may be considered objectionable, harmful, sensitive, or inconvenient as determined by a government, media outlet, or other controlling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Censorship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2600" y="2362200"/>
            <a:ext cx="297563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67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Catholic Church banned texts they did not agree with, accurate or not.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799"/>
            <a:ext cx="5025514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85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Church began </a:t>
            </a:r>
            <a:r>
              <a:rPr lang="en-US" dirty="0"/>
              <a:t>to make judgments on ideas, philosophies, behaviors, and books that were contrary to Christian faith and morals.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The Index </a:t>
            </a:r>
            <a:r>
              <a:rPr lang="en-US" dirty="0">
                <a:hlinkClick r:id="rId3"/>
              </a:rPr>
              <a:t>of Forbidden Books</a:t>
            </a:r>
            <a:r>
              <a:rPr lang="en-US" dirty="0"/>
              <a:t>, or Index </a:t>
            </a:r>
            <a:r>
              <a:rPr lang="en-US" dirty="0" err="1"/>
              <a:t>Librorum</a:t>
            </a:r>
            <a:r>
              <a:rPr lang="en-US" dirty="0"/>
              <a:t> </a:t>
            </a:r>
            <a:r>
              <a:rPr lang="en-US" dirty="0" err="1" smtClean="0"/>
              <a:t>Probibitorum</a:t>
            </a:r>
            <a:r>
              <a:rPr lang="en-US" dirty="0" smtClean="0"/>
              <a:t> in 1557 by Pope Paul IV</a:t>
            </a:r>
          </a:p>
          <a:p>
            <a:r>
              <a:rPr lang="en-US" dirty="0" err="1" smtClean="0"/>
              <a:t>Gelasius</a:t>
            </a:r>
            <a:r>
              <a:rPr lang="en-US" dirty="0" smtClean="0"/>
              <a:t> in 496 listed heretical and apocryphal books banned by previous Popes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138" y="3581400"/>
            <a:ext cx="1836384" cy="295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3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Catholic Church wanted to protect and preserve the faith of its followers</a:t>
            </a:r>
          </a:p>
          <a:p>
            <a:r>
              <a:rPr lang="en-US" dirty="0" smtClean="0"/>
              <a:t>They did not want to lose power and authority over their followers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88613"/>
            <a:ext cx="4476750" cy="379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7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groups of four, re-read the PowerPoint and fill in the </a:t>
            </a:r>
            <a:r>
              <a:rPr lang="en-US" dirty="0" smtClean="0">
                <a:hlinkClick r:id="rId3"/>
              </a:rPr>
              <a:t>worksheet</a:t>
            </a:r>
            <a:r>
              <a:rPr lang="en-US" dirty="0" smtClean="0"/>
              <a:t> evaluating the Catholic church’s policy of censorship from 1557-1966.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Comparatve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the same groups, fill out this </a:t>
            </a:r>
            <a:r>
              <a:rPr lang="en-US" dirty="0" smtClean="0">
                <a:hlinkClick r:id="rId3"/>
              </a:rPr>
              <a:t>worksheet</a:t>
            </a:r>
            <a:r>
              <a:rPr lang="en-US" dirty="0" smtClean="0"/>
              <a:t> comparing The Catholic Church’s policy of Censorship in the 1500’s to Adolf Hitler’s policy of Censorship in Germany in the 1930’s &amp; 1940’s</a:t>
            </a:r>
          </a:p>
          <a:p>
            <a:r>
              <a:rPr lang="en-US" dirty="0" smtClean="0"/>
              <a:t>Be prepared to share your answers with the other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72168"/>
            <a:ext cx="8001001" cy="114300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The Public Policy Analyst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572375" cy="360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3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209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Censorship</vt:lpstr>
      <vt:lpstr>PowerPoint Presentation</vt:lpstr>
      <vt:lpstr>PowerPoint Presentation</vt:lpstr>
      <vt:lpstr>PowerPoint Presentation</vt:lpstr>
      <vt:lpstr>Evaluate the Policy</vt:lpstr>
      <vt:lpstr>Comparatve Analysis</vt:lpstr>
      <vt:lpstr>The Public Policy Analyst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Censorship</dc:title>
  <dc:creator>Steven Davis</dc:creator>
  <cp:lastModifiedBy>Joe Montecalvo</cp:lastModifiedBy>
  <cp:revision>7</cp:revision>
  <dcterms:created xsi:type="dcterms:W3CDTF">2013-03-06T20:15:13Z</dcterms:created>
  <dcterms:modified xsi:type="dcterms:W3CDTF">2013-05-01T16:10:43Z</dcterms:modified>
</cp:coreProperties>
</file>