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59" r:id="rId12"/>
    <p:sldId id="273" r:id="rId13"/>
    <p:sldId id="261" r:id="rId14"/>
    <p:sldId id="262" r:id="rId15"/>
    <p:sldId id="264" r:id="rId16"/>
    <p:sldId id="263" r:id="rId17"/>
    <p:sldId id="277" r:id="rId18"/>
    <p:sldId id="278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8264D4-BADB-4E1E-A362-36479936BCBB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980CF5-BE01-4872-96E1-D1D74B795A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maxwell.syr.edu/plegal/TIPS/bestsol.html" TargetMode="External"/><Relationship Id="rId3" Type="http://schemas.openxmlformats.org/officeDocument/2006/relationships/hyperlink" Target="http://www2.maxwell.syr.edu/plegal/TIPS/select.html" TargetMode="External"/><Relationship Id="rId7" Type="http://schemas.openxmlformats.org/officeDocument/2006/relationships/hyperlink" Target="http://www2.maxwell.syr.edu/plegal/TIPS/solutions.html" TargetMode="External"/><Relationship Id="rId2" Type="http://schemas.openxmlformats.org/officeDocument/2006/relationships/hyperlink" Target="mailto:Tmontague@syrdioces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maxwell.syr.edu/plegal/TIPS/existing.html" TargetMode="External"/><Relationship Id="rId5" Type="http://schemas.openxmlformats.org/officeDocument/2006/relationships/hyperlink" Target="http://www2.maxwell.syr.edu/plegal/TIPS/identify.html" TargetMode="External"/><Relationship Id="rId4" Type="http://schemas.openxmlformats.org/officeDocument/2006/relationships/hyperlink" Target="http://www2.maxwell.syr.edu/plegal/TIPS/gath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gath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identif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exist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solution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bestsol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Steps towards making an effective poster.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709"/>
            <a:ext cx="3352800" cy="2182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1127" y="2390001"/>
            <a:ext cx="1221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Piet Mondrian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55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27709"/>
            <a:ext cx="2874818" cy="701699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0134600"/>
            <a:ext cx="6226966" cy="17516224"/>
          </a:xfrm>
        </p:spPr>
      </p:pic>
      <p:sp>
        <p:nvSpPr>
          <p:cNvPr id="8" name="TextBox 7"/>
          <p:cNvSpPr txBox="1"/>
          <p:nvPr/>
        </p:nvSpPr>
        <p:spPr>
          <a:xfrm>
            <a:off x="2057400" y="1524000"/>
            <a:ext cx="4149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To accomplish your group’s goals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90222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Keith Haring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30755" y="3086100"/>
            <a:ext cx="2995110" cy="12192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Work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5878443" y="3141702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>Together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Plan the composition/ layout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705600" cy="50865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175500" cy="4430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6134949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Rosenquist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How will you include Text?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9311"/>
            <a:ext cx="4038600" cy="4624353"/>
          </a:xfrm>
        </p:spPr>
      </p:pic>
      <p:sp>
        <p:nvSpPr>
          <p:cNvPr id="5" name="TextBox 4"/>
          <p:cNvSpPr txBox="1"/>
          <p:nvPr/>
        </p:nvSpPr>
        <p:spPr>
          <a:xfrm>
            <a:off x="1524000" y="6084332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Indiana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2043545"/>
            <a:ext cx="3277127" cy="4040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1603" y="6054069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 Rollins 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4586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 carefully and thoughtfully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400800" cy="4800600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7076800" y="53438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Chuck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5410200"/>
            <a:ext cx="14478000" cy="17373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Think about how far away people will view the poster.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5486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Chuck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110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View your work from a distance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3704"/>
            <a:ext cx="7519987" cy="547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2" y="1277046"/>
            <a:ext cx="6252621" cy="551103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915400" cy="5562600"/>
          </a:xfrm>
        </p:spPr>
      </p:pic>
      <p:sp>
        <p:nvSpPr>
          <p:cNvPr id="7" name="TextBox 6"/>
          <p:cNvSpPr txBox="1"/>
          <p:nvPr/>
        </p:nvSpPr>
        <p:spPr>
          <a:xfrm>
            <a:off x="6324600" y="617220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Rosenquist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Carefully decide what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0248"/>
            <a:ext cx="7239000" cy="5507752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7686400" y="54962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Chuck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the project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51364"/>
            <a:ext cx="5080000" cy="3467100"/>
          </a:xfrm>
        </p:spPr>
      </p:pic>
      <p:sp>
        <p:nvSpPr>
          <p:cNvPr id="4" name="TextBox 3"/>
          <p:cNvSpPr txBox="1"/>
          <p:nvPr/>
        </p:nvSpPr>
        <p:spPr>
          <a:xfrm>
            <a:off x="685800" y="2286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will view all the work hung on the walls and will discuss the posters that work best.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01980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 Rollins 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the 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87262"/>
            <a:ext cx="5257801" cy="3505200"/>
          </a:xfrm>
        </p:spPr>
      </p:pic>
      <p:sp>
        <p:nvSpPr>
          <p:cNvPr id="4" name="TextBox 3"/>
          <p:cNvSpPr txBox="1"/>
          <p:nvPr/>
        </p:nvSpPr>
        <p:spPr>
          <a:xfrm>
            <a:off x="457200" y="31242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will hang their work in the hallways of the school.  The art teacher will document attendance before and after this project happens.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Present your work neatly and carefully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" y="1219200"/>
            <a:ext cx="9140206" cy="5629557"/>
          </a:xfrm>
        </p:spPr>
      </p:pic>
      <p:sp>
        <p:nvSpPr>
          <p:cNvPr id="5" name="TextBox 4"/>
          <p:cNvSpPr txBox="1"/>
          <p:nvPr/>
        </p:nvSpPr>
        <p:spPr>
          <a:xfrm>
            <a:off x="6858000" y="640080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Rosenquist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27" y="838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Respecting Art Room Class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533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is it important to be in art class?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68580" indent="0" algn="ctr">
              <a:buNone/>
            </a:pPr>
            <a:r>
              <a:rPr lang="en-US" u="sng" dirty="0" smtClean="0">
                <a:hlinkClick r:id="rId2"/>
              </a:rPr>
              <a:t>Define the problem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44957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Montague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029148"/>
          </a:xfrm>
        </p:spPr>
        <p:txBody>
          <a:bodyPr>
            <a:normAutofit/>
          </a:bodyPr>
          <a:lstStyle/>
          <a:p>
            <a:r>
              <a:rPr lang="en-US" dirty="0" smtClean="0"/>
              <a:t>Most Holy Rosary</a:t>
            </a:r>
          </a:p>
          <a:p>
            <a:r>
              <a:rPr lang="en-US" dirty="0" smtClean="0">
                <a:hlinkClick r:id="rId2"/>
              </a:rPr>
              <a:t>Tmontague@syrdiocese.org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3200400"/>
            <a:ext cx="40142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Process</a:t>
            </a:r>
            <a:endParaRPr lang="en-US" sz="2800" dirty="0" smtClean="0"/>
          </a:p>
          <a:p>
            <a:r>
              <a:rPr lang="en-US" sz="2400" u="sng" dirty="0" smtClean="0">
                <a:latin typeface="Arial Rounded MT Bold" pitchFamily="34" charset="0"/>
                <a:hlinkClick r:id="rId3"/>
              </a:rPr>
              <a:t>Define the problem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u="sng" dirty="0" smtClean="0">
                <a:latin typeface="Arial Rounded MT Bold" pitchFamily="34" charset="0"/>
                <a:hlinkClick r:id="rId4"/>
              </a:rPr>
              <a:t>Gather the evidence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u="sng" dirty="0" smtClean="0">
                <a:latin typeface="Arial Rounded MT Bold" pitchFamily="34" charset="0"/>
                <a:hlinkClick r:id="rId5"/>
              </a:rPr>
              <a:t>Identify the Causes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u="sng" dirty="0" smtClean="0">
                <a:latin typeface="Arial Rounded MT Bold" pitchFamily="34" charset="0"/>
                <a:hlinkClick r:id="rId6"/>
              </a:rPr>
              <a:t>Examine an Existing Policy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u="sng" dirty="0" smtClean="0">
                <a:latin typeface="Arial Rounded MT Bold" pitchFamily="34" charset="0"/>
                <a:hlinkClick r:id="rId7"/>
              </a:rPr>
              <a:t>Develop Policy Solutions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u="sng" dirty="0" smtClean="0">
                <a:latin typeface="Arial Rounded MT Bold" pitchFamily="34" charset="0"/>
                <a:hlinkClick r:id="rId8"/>
              </a:rPr>
              <a:t>Select the Best Solution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are students missing art room class time the most?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910590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hlinkClick r:id="rId2"/>
              </a:rPr>
              <a:t>Gather the evidence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590800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Beginning of class?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19055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class?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7027" y="373380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class?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7027" y="4419600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whole class?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65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students missing art class time?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019800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hlinkClick r:id="rId2"/>
              </a:rPr>
              <a:t>Identify the Causes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9696" y="2438400"/>
            <a:ext cx="39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didn’t bring them on time.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9696" y="2971800"/>
            <a:ext cx="659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consistently have to go to band during art time.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9696" y="3505200"/>
            <a:ext cx="600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to go work with their special needs counselor.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3551" y="4054457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Homeroom teacher wants to talk to the student during art.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3551" y="4495800"/>
            <a:ext cx="768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Homeroom teacher bring students late and/or picks them up early.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9696" y="5020086"/>
            <a:ext cx="490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are going to the bathroom/drink.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3551" y="5620573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reason?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has been the policy for missing class?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7691" y="6036025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hlinkClick r:id="rId2"/>
              </a:rPr>
              <a:t>Examine an Existing Policy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3429000"/>
            <a:ext cx="6830209" cy="2403629"/>
          </a:xfrm>
        </p:spPr>
        <p:txBody>
          <a:bodyPr/>
          <a:lstStyle/>
          <a:p>
            <a:r>
              <a:rPr lang="en-US" dirty="0" smtClean="0"/>
              <a:t>What has ben the current punishment (if any) for missing art room class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789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most important step: what can we do to help fix this problem?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4191000" cy="4191000"/>
          </a:xfrm>
        </p:spPr>
      </p:pic>
      <p:sp>
        <p:nvSpPr>
          <p:cNvPr id="4" name="TextBox 3"/>
          <p:cNvSpPr txBox="1"/>
          <p:nvPr/>
        </p:nvSpPr>
        <p:spPr>
          <a:xfrm>
            <a:off x="685800" y="4876800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Develop Policy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where it gets fun.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2825"/>
            <a:ext cx="4628463" cy="3508375"/>
          </a:xfrm>
        </p:spPr>
      </p:pic>
      <p:sp>
        <p:nvSpPr>
          <p:cNvPr id="4" name="TextBox 3"/>
          <p:cNvSpPr txBox="1"/>
          <p:nvPr/>
        </p:nvSpPr>
        <p:spPr>
          <a:xfrm>
            <a:off x="609600" y="5408013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Select the Best Solution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239" y="2362200"/>
            <a:ext cx="2666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format of a poster how can we make everyone in the school more aware of how important it is to be in art class?  The class will be broken up into groups of 3 or 4 to work together to create these posters.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Designing the 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13460" cy="4984077"/>
          </a:xfrm>
        </p:spPr>
      </p:pic>
    </p:spTree>
    <p:extLst>
      <p:ext uri="{BB962C8B-B14F-4D97-AF65-F5344CB8AC3E}">
        <p14:creationId xmlns:p14="http://schemas.microsoft.com/office/powerpoint/2010/main" val="18635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</a:t>
            </a:r>
            <a:r>
              <a:rPr lang="en-US" b="1" dirty="0" smtClean="0"/>
              <a:t>materials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6152972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24200"/>
            <a:ext cx="5372100" cy="359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733798" cy="349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36506"/>
            <a:ext cx="2743201" cy="3160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1"/>
            <a:ext cx="2362201" cy="1568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9245" r="16118" b="8333"/>
          <a:stretch/>
        </p:blipFill>
        <p:spPr>
          <a:xfrm>
            <a:off x="2590800" y="2057400"/>
            <a:ext cx="3976256" cy="25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341</TotalTime>
  <Words>390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Poster Project</vt:lpstr>
      <vt:lpstr>Respecting Art Room Class Time</vt:lpstr>
      <vt:lpstr>When are students missing art room class time the most?</vt:lpstr>
      <vt:lpstr>Why are students missing art class time?</vt:lpstr>
      <vt:lpstr>What has been the policy for missing class?</vt:lpstr>
      <vt:lpstr>The most important step: what can we do to help fix this problem?</vt:lpstr>
      <vt:lpstr>Here is where it gets fun.</vt:lpstr>
      <vt:lpstr>Designing the Poster</vt:lpstr>
      <vt:lpstr>Think about materials</vt:lpstr>
      <vt:lpstr>Work</vt:lpstr>
      <vt:lpstr>Plan the composition/ layout </vt:lpstr>
      <vt:lpstr>How will you include Text?</vt:lpstr>
      <vt:lpstr>Work carefully and thoughtfully</vt:lpstr>
      <vt:lpstr>Think about how far away people will view the poster.</vt:lpstr>
      <vt:lpstr>View your work from a distance</vt:lpstr>
      <vt:lpstr>Carefully decide what works</vt:lpstr>
      <vt:lpstr>Assessment of the project</vt:lpstr>
      <vt:lpstr>Displaying the art</vt:lpstr>
      <vt:lpstr>Present your work neatly and carefully</vt:lpstr>
      <vt:lpstr>Tom Montague</vt:lpstr>
    </vt:vector>
  </TitlesOfParts>
  <Company>NSCSD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jmonteca</dc:creator>
  <cp:lastModifiedBy>Joe Montecalvo</cp:lastModifiedBy>
  <cp:revision>24</cp:revision>
  <dcterms:created xsi:type="dcterms:W3CDTF">2012-06-26T13:11:24Z</dcterms:created>
  <dcterms:modified xsi:type="dcterms:W3CDTF">2012-09-27T15:03:52Z</dcterms:modified>
</cp:coreProperties>
</file>